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29"/>
  </p:notesMasterIdLst>
  <p:sldIdLst>
    <p:sldId id="256" r:id="rId4"/>
    <p:sldId id="258" r:id="rId5"/>
    <p:sldId id="270" r:id="rId6"/>
    <p:sldId id="266" r:id="rId7"/>
    <p:sldId id="271" r:id="rId8"/>
    <p:sldId id="272" r:id="rId9"/>
    <p:sldId id="273" r:id="rId10"/>
    <p:sldId id="279" r:id="rId11"/>
    <p:sldId id="280" r:id="rId12"/>
    <p:sldId id="282" r:id="rId13"/>
    <p:sldId id="257" r:id="rId14"/>
    <p:sldId id="260" r:id="rId15"/>
    <p:sldId id="261" r:id="rId16"/>
    <p:sldId id="262" r:id="rId17"/>
    <p:sldId id="263" r:id="rId18"/>
    <p:sldId id="268" r:id="rId19"/>
    <p:sldId id="269" r:id="rId20"/>
    <p:sldId id="267" r:id="rId21"/>
    <p:sldId id="265" r:id="rId22"/>
    <p:sldId id="264" r:id="rId23"/>
    <p:sldId id="274" r:id="rId24"/>
    <p:sldId id="275" r:id="rId25"/>
    <p:sldId id="276" r:id="rId26"/>
    <p:sldId id="277" r:id="rId27"/>
    <p:sldId id="278" r:id="rId28"/>
  </p:sldIdLst>
  <p:sldSz cx="12192000" cy="6858000"/>
  <p:notesSz cx="6884988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9400"/>
    <a:srgbClr val="0000F0"/>
    <a:srgbClr val="FFD8FF"/>
    <a:srgbClr val="FFC0FF"/>
    <a:srgbClr val="FF80FF"/>
    <a:srgbClr val="FF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04515378-A580-4AC8-AF3C-D4E54AA4B394}"/>
    <pc:docChg chg="undo custSel addSld delSld modSld sldOrd addSection delSection">
      <pc:chgData name="Tomomasa Fujiwara" userId="773db4682fb361c6" providerId="LiveId" clId="{04515378-A580-4AC8-AF3C-D4E54AA4B394}" dt="2020-05-01T05:08:58.504" v="4017" actId="692"/>
      <pc:docMkLst>
        <pc:docMk/>
      </pc:docMkLst>
      <pc:sldChg chg="modSp">
        <pc:chgData name="Tomomasa Fujiwara" userId="773db4682fb361c6" providerId="LiveId" clId="{04515378-A580-4AC8-AF3C-D4E54AA4B394}" dt="2020-04-27T02:53:15.564" v="49" actId="20577"/>
        <pc:sldMkLst>
          <pc:docMk/>
          <pc:sldMk cId="2269448803" sldId="256"/>
        </pc:sldMkLst>
        <pc:spChg chg="mod">
          <ac:chgData name="Tomomasa Fujiwara" userId="773db4682fb361c6" providerId="LiveId" clId="{04515378-A580-4AC8-AF3C-D4E54AA4B394}" dt="2020-04-27T02:53:15.564" v="49" actId="20577"/>
          <ac:spMkLst>
            <pc:docMk/>
            <pc:sldMk cId="2269448803" sldId="256"/>
            <ac:spMk id="3" creationId="{60AFFA48-0CC6-411D-8A6A-598046FA24B6}"/>
          </ac:spMkLst>
        </pc:spChg>
      </pc:sldChg>
      <pc:sldChg chg="addSp delSp modSp add">
        <pc:chgData name="Tomomasa Fujiwara" userId="773db4682fb361c6" providerId="LiveId" clId="{04515378-A580-4AC8-AF3C-D4E54AA4B394}" dt="2020-05-01T04:50:49.039" v="3757" actId="1037"/>
        <pc:sldMkLst>
          <pc:docMk/>
          <pc:sldMk cId="2518610470" sldId="257"/>
        </pc:sldMkLst>
        <pc:spChg chg="mod">
          <ac:chgData name="Tomomasa Fujiwara" userId="773db4682fb361c6" providerId="LiveId" clId="{04515378-A580-4AC8-AF3C-D4E54AA4B394}" dt="2020-05-01T04:46:55.062" v="3736" actId="20577"/>
          <ac:spMkLst>
            <pc:docMk/>
            <pc:sldMk cId="2518610470" sldId="257"/>
            <ac:spMk id="2" creationId="{E6282CE7-5F7E-408E-BF68-EAFA5BC4C0B3}"/>
          </ac:spMkLst>
        </pc:spChg>
        <pc:spChg chg="mod">
          <ac:chgData name="Tomomasa Fujiwara" userId="773db4682fb361c6" providerId="LiveId" clId="{04515378-A580-4AC8-AF3C-D4E54AA4B394}" dt="2020-05-01T04:50:37.519" v="3747" actId="947"/>
          <ac:spMkLst>
            <pc:docMk/>
            <pc:sldMk cId="2518610470" sldId="257"/>
            <ac:spMk id="3" creationId="{28BB7A73-D195-4417-8E45-C4C4EAD32276}"/>
          </ac:spMkLst>
        </pc:spChg>
        <pc:spChg chg="add del mod">
          <ac:chgData name="Tomomasa Fujiwara" userId="773db4682fb361c6" providerId="LiveId" clId="{04515378-A580-4AC8-AF3C-D4E54AA4B394}" dt="2020-05-01T04:24:54.862" v="2724" actId="767"/>
          <ac:spMkLst>
            <pc:docMk/>
            <pc:sldMk cId="2518610470" sldId="257"/>
            <ac:spMk id="6" creationId="{A31116E1-0A72-437C-9131-EAB9F6ECD563}"/>
          </ac:spMkLst>
        </pc:spChg>
        <pc:graphicFrameChg chg="add del mod">
          <ac:chgData name="Tomomasa Fujiwara" userId="773db4682fb361c6" providerId="LiveId" clId="{04515378-A580-4AC8-AF3C-D4E54AA4B394}" dt="2020-04-30T03:28:02.014" v="483" actId="21"/>
          <ac:graphicFrameMkLst>
            <pc:docMk/>
            <pc:sldMk cId="2518610470" sldId="257"/>
            <ac:graphicFrameMk id="6" creationId="{530F19C7-709D-4568-9CF1-966F0AF82EC3}"/>
          </ac:graphicFrameMkLst>
        </pc:graphicFrameChg>
        <pc:picChg chg="add mod">
          <ac:chgData name="Tomomasa Fujiwara" userId="773db4682fb361c6" providerId="LiveId" clId="{04515378-A580-4AC8-AF3C-D4E54AA4B394}" dt="2020-05-01T04:50:49.039" v="3757" actId="1037"/>
          <ac:picMkLst>
            <pc:docMk/>
            <pc:sldMk cId="2518610470" sldId="257"/>
            <ac:picMk id="7" creationId="{D20C6D1D-DC26-4D14-B9A4-99172EA9F567}"/>
          </ac:picMkLst>
        </pc:picChg>
      </pc:sldChg>
      <pc:sldChg chg="addSp delSp modSp new ord">
        <pc:chgData name="Tomomasa Fujiwara" userId="773db4682fb361c6" providerId="LiveId" clId="{04515378-A580-4AC8-AF3C-D4E54AA4B394}" dt="2020-05-01T05:05:54.095" v="3899" actId="14861"/>
        <pc:sldMkLst>
          <pc:docMk/>
          <pc:sldMk cId="1353276291" sldId="258"/>
        </pc:sldMkLst>
        <pc:spChg chg="mod">
          <ac:chgData name="Tomomasa Fujiwara" userId="773db4682fb361c6" providerId="LiveId" clId="{04515378-A580-4AC8-AF3C-D4E54AA4B394}" dt="2020-04-30T09:37:23.805" v="566" actId="20577"/>
          <ac:spMkLst>
            <pc:docMk/>
            <pc:sldMk cId="1353276291" sldId="258"/>
            <ac:spMk id="2" creationId="{91D605AB-D4AB-4772-8CB8-7C8B7CA458C8}"/>
          </ac:spMkLst>
        </pc:spChg>
        <pc:spChg chg="mod">
          <ac:chgData name="Tomomasa Fujiwara" userId="773db4682fb361c6" providerId="LiveId" clId="{04515378-A580-4AC8-AF3C-D4E54AA4B394}" dt="2020-05-01T04:34:38.708" v="3454" actId="12"/>
          <ac:spMkLst>
            <pc:docMk/>
            <pc:sldMk cId="1353276291" sldId="258"/>
            <ac:spMk id="3" creationId="{6E294E45-EDC0-4855-8CBF-035F9540D30A}"/>
          </ac:spMkLst>
        </pc:spChg>
        <pc:spChg chg="add del mod">
          <ac:chgData name="Tomomasa Fujiwara" userId="773db4682fb361c6" providerId="LiveId" clId="{04515378-A580-4AC8-AF3C-D4E54AA4B394}" dt="2020-05-01T04:34:49.585" v="3455" actId="21"/>
          <ac:spMkLst>
            <pc:docMk/>
            <pc:sldMk cId="1353276291" sldId="258"/>
            <ac:spMk id="8" creationId="{344B9315-7EB7-4790-BAF2-351433BB3B28}"/>
          </ac:spMkLst>
        </pc:spChg>
        <pc:spChg chg="add mod">
          <ac:chgData name="Tomomasa Fujiwara" userId="773db4682fb361c6" providerId="LiveId" clId="{04515378-A580-4AC8-AF3C-D4E54AA4B394}" dt="2020-05-01T04:37:18.765" v="3700" actId="947"/>
          <ac:spMkLst>
            <pc:docMk/>
            <pc:sldMk cId="1353276291" sldId="258"/>
            <ac:spMk id="9" creationId="{9C7350FB-1271-49D9-A0E8-B16855257F36}"/>
          </ac:spMkLst>
        </pc:spChg>
        <pc:picChg chg="add mod">
          <ac:chgData name="Tomomasa Fujiwara" userId="773db4682fb361c6" providerId="LiveId" clId="{04515378-A580-4AC8-AF3C-D4E54AA4B394}" dt="2020-05-01T05:05:47.166" v="3895" actId="692"/>
          <ac:picMkLst>
            <pc:docMk/>
            <pc:sldMk cId="1353276291" sldId="258"/>
            <ac:picMk id="6" creationId="{D5B582BD-D63D-4D0B-B8AD-1CB5D485E5D2}"/>
          </ac:picMkLst>
        </pc:picChg>
        <pc:picChg chg="add mod">
          <ac:chgData name="Tomomasa Fujiwara" userId="773db4682fb361c6" providerId="LiveId" clId="{04515378-A580-4AC8-AF3C-D4E54AA4B394}" dt="2020-05-01T05:05:54.095" v="3899" actId="14861"/>
          <ac:picMkLst>
            <pc:docMk/>
            <pc:sldMk cId="1353276291" sldId="258"/>
            <ac:picMk id="7" creationId="{F2E7615D-F0D6-428B-8594-051939C041A7}"/>
          </ac:picMkLst>
        </pc:picChg>
      </pc:sldChg>
      <pc:sldChg chg="addSp add del">
        <pc:chgData name="Tomomasa Fujiwara" userId="773db4682fb361c6" providerId="LiveId" clId="{04515378-A580-4AC8-AF3C-D4E54AA4B394}" dt="2020-04-30T16:19:22.896" v="717" actId="47"/>
        <pc:sldMkLst>
          <pc:docMk/>
          <pc:sldMk cId="4088359571" sldId="259"/>
        </pc:sldMkLst>
        <pc:picChg chg="add">
          <ac:chgData name="Tomomasa Fujiwara" userId="773db4682fb361c6" providerId="LiveId" clId="{04515378-A580-4AC8-AF3C-D4E54AA4B394}" dt="2020-04-30T16:11:55.735" v="715"/>
          <ac:picMkLst>
            <pc:docMk/>
            <pc:sldMk cId="4088359571" sldId="259"/>
            <ac:picMk id="6" creationId="{0E6A64DB-A02F-4CA3-B1FD-6AB682404D22}"/>
          </ac:picMkLst>
        </pc:picChg>
      </pc:sldChg>
      <pc:sldChg chg="addSp add">
        <pc:chgData name="Tomomasa Fujiwara" userId="773db4682fb361c6" providerId="LiveId" clId="{04515378-A580-4AC8-AF3C-D4E54AA4B394}" dt="2020-04-30T16:13:39.396" v="716"/>
        <pc:sldMkLst>
          <pc:docMk/>
          <pc:sldMk cId="3830772341" sldId="260"/>
        </pc:sldMkLst>
        <pc:picChg chg="add">
          <ac:chgData name="Tomomasa Fujiwara" userId="773db4682fb361c6" providerId="LiveId" clId="{04515378-A580-4AC8-AF3C-D4E54AA4B394}" dt="2020-04-30T16:13:39.396" v="716"/>
          <ac:picMkLst>
            <pc:docMk/>
            <pc:sldMk cId="3830772341" sldId="260"/>
            <ac:picMk id="6" creationId="{18BE5076-23DA-41F3-B5DD-48A9A134FB1E}"/>
          </ac:picMkLst>
        </pc:picChg>
      </pc:sldChg>
      <pc:sldChg chg="addSp modSp add">
        <pc:chgData name="Tomomasa Fujiwara" userId="773db4682fb361c6" providerId="LiveId" clId="{04515378-A580-4AC8-AF3C-D4E54AA4B394}" dt="2020-04-30T17:38:59.180" v="730" actId="1035"/>
        <pc:sldMkLst>
          <pc:docMk/>
          <pc:sldMk cId="762941228" sldId="261"/>
        </pc:sldMkLst>
        <pc:picChg chg="add mod">
          <ac:chgData name="Tomomasa Fujiwara" userId="773db4682fb361c6" providerId="LiveId" clId="{04515378-A580-4AC8-AF3C-D4E54AA4B394}" dt="2020-04-30T17:38:59.180" v="730" actId="1035"/>
          <ac:picMkLst>
            <pc:docMk/>
            <pc:sldMk cId="762941228" sldId="261"/>
            <ac:picMk id="6" creationId="{3991B2A0-94BD-4DD5-8618-EDAC6F8FE1A6}"/>
          </ac:picMkLst>
        </pc:picChg>
      </pc:sldChg>
      <pc:sldChg chg="addSp delSp modSp add">
        <pc:chgData name="Tomomasa Fujiwara" userId="773db4682fb361c6" providerId="LiveId" clId="{04515378-A580-4AC8-AF3C-D4E54AA4B394}" dt="2020-04-30T17:44:42.530" v="741" actId="1076"/>
        <pc:sldMkLst>
          <pc:docMk/>
          <pc:sldMk cId="1469198111" sldId="262"/>
        </pc:sldMkLst>
        <pc:picChg chg="add del mod">
          <ac:chgData name="Tomomasa Fujiwara" userId="773db4682fb361c6" providerId="LiveId" clId="{04515378-A580-4AC8-AF3C-D4E54AA4B394}" dt="2020-04-30T17:41:37.206" v="736" actId="21"/>
          <ac:picMkLst>
            <pc:docMk/>
            <pc:sldMk cId="1469198111" sldId="262"/>
            <ac:picMk id="6" creationId="{98339348-89AD-48A8-A1E9-FF456D202701}"/>
          </ac:picMkLst>
        </pc:picChg>
        <pc:picChg chg="add mod modCrop">
          <ac:chgData name="Tomomasa Fujiwara" userId="773db4682fb361c6" providerId="LiveId" clId="{04515378-A580-4AC8-AF3C-D4E54AA4B394}" dt="2020-04-30T17:44:42.530" v="741" actId="1076"/>
          <ac:picMkLst>
            <pc:docMk/>
            <pc:sldMk cId="1469198111" sldId="262"/>
            <ac:picMk id="7" creationId="{C4F9CCAD-CB98-4F54-A39C-8BFEBE53D40B}"/>
          </ac:picMkLst>
        </pc:picChg>
      </pc:sldChg>
      <pc:sldChg chg="addSp modSp add">
        <pc:chgData name="Tomomasa Fujiwara" userId="773db4682fb361c6" providerId="LiveId" clId="{04515378-A580-4AC8-AF3C-D4E54AA4B394}" dt="2020-04-30T18:00:00.529" v="751" actId="1076"/>
        <pc:sldMkLst>
          <pc:docMk/>
          <pc:sldMk cId="4182278293" sldId="263"/>
        </pc:sldMkLst>
        <pc:picChg chg="add mod">
          <ac:chgData name="Tomomasa Fujiwara" userId="773db4682fb361c6" providerId="LiveId" clId="{04515378-A580-4AC8-AF3C-D4E54AA4B394}" dt="2020-04-30T18:00:00.529" v="751" actId="1076"/>
          <ac:picMkLst>
            <pc:docMk/>
            <pc:sldMk cId="4182278293" sldId="263"/>
            <ac:picMk id="6" creationId="{38C20856-346F-41A5-B934-F997C1A44AD3}"/>
          </ac:picMkLst>
        </pc:picChg>
      </pc:sldChg>
      <pc:sldChg chg="addSp add">
        <pc:chgData name="Tomomasa Fujiwara" userId="773db4682fb361c6" providerId="LiveId" clId="{04515378-A580-4AC8-AF3C-D4E54AA4B394}" dt="2020-04-30T18:07:37.276" v="890"/>
        <pc:sldMkLst>
          <pc:docMk/>
          <pc:sldMk cId="1248520870" sldId="264"/>
        </pc:sldMkLst>
        <pc:picChg chg="add">
          <ac:chgData name="Tomomasa Fujiwara" userId="773db4682fb361c6" providerId="LiveId" clId="{04515378-A580-4AC8-AF3C-D4E54AA4B394}" dt="2020-04-30T18:07:37.276" v="890"/>
          <ac:picMkLst>
            <pc:docMk/>
            <pc:sldMk cId="1248520870" sldId="264"/>
            <ac:picMk id="6" creationId="{A4940814-CAC9-43C2-9BB6-DF5131BF3397}"/>
          </ac:picMkLst>
        </pc:picChg>
      </pc:sldChg>
      <pc:sldChg chg="addSp delSp modSp add ord">
        <pc:chgData name="Tomomasa Fujiwara" userId="773db4682fb361c6" providerId="LiveId" clId="{04515378-A580-4AC8-AF3C-D4E54AA4B394}" dt="2020-04-30T19:09:03.690" v="1207" actId="1076"/>
        <pc:sldMkLst>
          <pc:docMk/>
          <pc:sldMk cId="1385253138" sldId="265"/>
        </pc:sldMkLst>
        <pc:spChg chg="add del">
          <ac:chgData name="Tomomasa Fujiwara" userId="773db4682fb361c6" providerId="LiveId" clId="{04515378-A580-4AC8-AF3C-D4E54AA4B394}" dt="2020-04-30T19:08:49.904" v="1202"/>
          <ac:spMkLst>
            <pc:docMk/>
            <pc:sldMk cId="1385253138" sldId="265"/>
            <ac:spMk id="3" creationId="{6E294E45-EDC0-4855-8CBF-035F9540D30A}"/>
          </ac:spMkLst>
        </pc:spChg>
        <pc:picChg chg="add del mod">
          <ac:chgData name="Tomomasa Fujiwara" userId="773db4682fb361c6" providerId="LiveId" clId="{04515378-A580-4AC8-AF3C-D4E54AA4B394}" dt="2020-04-30T19:08:49.904" v="1202"/>
          <ac:picMkLst>
            <pc:docMk/>
            <pc:sldMk cId="1385253138" sldId="265"/>
            <ac:picMk id="6" creationId="{3E31CECF-890F-45CA-BDA1-7306C816C4FB}"/>
          </ac:picMkLst>
        </pc:picChg>
        <pc:picChg chg="add mod">
          <ac:chgData name="Tomomasa Fujiwara" userId="773db4682fb361c6" providerId="LiveId" clId="{04515378-A580-4AC8-AF3C-D4E54AA4B394}" dt="2020-04-30T19:09:03.690" v="1207" actId="1076"/>
          <ac:picMkLst>
            <pc:docMk/>
            <pc:sldMk cId="1385253138" sldId="265"/>
            <ac:picMk id="7" creationId="{9392D008-7B3E-48C9-9999-39E87263F49E}"/>
          </ac:picMkLst>
        </pc:picChg>
      </pc:sldChg>
      <pc:sldChg chg="addSp delSp modSp new">
        <pc:chgData name="Tomomasa Fujiwara" userId="773db4682fb361c6" providerId="LiveId" clId="{04515378-A580-4AC8-AF3C-D4E54AA4B394}" dt="2020-05-01T03:31:10.884" v="1444" actId="20577"/>
        <pc:sldMkLst>
          <pc:docMk/>
          <pc:sldMk cId="1124944187" sldId="266"/>
        </pc:sldMkLst>
        <pc:spChg chg="mod">
          <ac:chgData name="Tomomasa Fujiwara" userId="773db4682fb361c6" providerId="LiveId" clId="{04515378-A580-4AC8-AF3C-D4E54AA4B394}" dt="2020-04-30T18:02:07.136" v="781" actId="20577"/>
          <ac:spMkLst>
            <pc:docMk/>
            <pc:sldMk cId="1124944187" sldId="266"/>
            <ac:spMk id="2" creationId="{A78CA368-8547-4B47-8CE8-11E3BA2A96F6}"/>
          </ac:spMkLst>
        </pc:spChg>
        <pc:spChg chg="mod">
          <ac:chgData name="Tomomasa Fujiwara" userId="773db4682fb361c6" providerId="LiveId" clId="{04515378-A580-4AC8-AF3C-D4E54AA4B394}" dt="2020-05-01T03:31:10.884" v="1444" actId="20577"/>
          <ac:spMkLst>
            <pc:docMk/>
            <pc:sldMk cId="1124944187" sldId="266"/>
            <ac:spMk id="3" creationId="{2FD2C3BE-3B33-47AD-BE06-E6ACE9DCC8D9}"/>
          </ac:spMkLst>
        </pc:spChg>
        <pc:spChg chg="add mod">
          <ac:chgData name="Tomomasa Fujiwara" userId="773db4682fb361c6" providerId="LiveId" clId="{04515378-A580-4AC8-AF3C-D4E54AA4B394}" dt="2020-05-01T03:30:51.064" v="1417" actId="1038"/>
          <ac:spMkLst>
            <pc:docMk/>
            <pc:sldMk cId="1124944187" sldId="266"/>
            <ac:spMk id="8" creationId="{CCE450C4-692C-4DD7-8086-40C0907CCCAA}"/>
          </ac:spMkLst>
        </pc:spChg>
        <pc:spChg chg="add mod">
          <ac:chgData name="Tomomasa Fujiwara" userId="773db4682fb361c6" providerId="LiveId" clId="{04515378-A580-4AC8-AF3C-D4E54AA4B394}" dt="2020-05-01T03:27:12.953" v="1282" actId="1037"/>
          <ac:spMkLst>
            <pc:docMk/>
            <pc:sldMk cId="1124944187" sldId="266"/>
            <ac:spMk id="9" creationId="{2BF0B268-C4EA-446A-B426-6DBB97AB9796}"/>
          </ac:spMkLst>
        </pc:spChg>
        <pc:picChg chg="add del">
          <ac:chgData name="Tomomasa Fujiwara" userId="773db4682fb361c6" providerId="LiveId" clId="{04515378-A580-4AC8-AF3C-D4E54AA4B394}" dt="2020-04-30T18:07:34.154" v="889" actId="21"/>
          <ac:picMkLst>
            <pc:docMk/>
            <pc:sldMk cId="1124944187" sldId="266"/>
            <ac:picMk id="6" creationId="{2F006F77-FFF6-4EAD-B7B7-7A2B76ACFFCD}"/>
          </ac:picMkLst>
        </pc:picChg>
        <pc:picChg chg="add del mod modCrop">
          <ac:chgData name="Tomomasa Fujiwara" userId="773db4682fb361c6" providerId="LiveId" clId="{04515378-A580-4AC8-AF3C-D4E54AA4B394}" dt="2020-04-30T18:08:17.287" v="895" actId="21"/>
          <ac:picMkLst>
            <pc:docMk/>
            <pc:sldMk cId="1124944187" sldId="266"/>
            <ac:picMk id="7" creationId="{CEEEAD6C-45CE-4790-9CCA-202E2973A9F2}"/>
          </ac:picMkLst>
        </pc:picChg>
      </pc:sldChg>
      <pc:sldChg chg="addSp new">
        <pc:chgData name="Tomomasa Fujiwara" userId="773db4682fb361c6" providerId="LiveId" clId="{04515378-A580-4AC8-AF3C-D4E54AA4B394}" dt="2020-04-30T18:44:21.985" v="1200"/>
        <pc:sldMkLst>
          <pc:docMk/>
          <pc:sldMk cId="136233113" sldId="267"/>
        </pc:sldMkLst>
        <pc:picChg chg="add">
          <ac:chgData name="Tomomasa Fujiwara" userId="773db4682fb361c6" providerId="LiveId" clId="{04515378-A580-4AC8-AF3C-D4E54AA4B394}" dt="2020-04-30T18:44:21.985" v="1200"/>
          <ac:picMkLst>
            <pc:docMk/>
            <pc:sldMk cId="136233113" sldId="267"/>
            <ac:picMk id="6" creationId="{6DCD19B0-BDBE-4156-AABC-4CC663B97744}"/>
          </ac:picMkLst>
        </pc:picChg>
      </pc:sldChg>
      <pc:sldChg chg="addSp modSp add ord">
        <pc:chgData name="Tomomasa Fujiwara" userId="773db4682fb361c6" providerId="LiveId" clId="{04515378-A580-4AC8-AF3C-D4E54AA4B394}" dt="2020-04-30T18:44:19.948" v="1199"/>
        <pc:sldMkLst>
          <pc:docMk/>
          <pc:sldMk cId="2308809805" sldId="268"/>
        </pc:sldMkLst>
        <pc:picChg chg="add mod">
          <ac:chgData name="Tomomasa Fujiwara" userId="773db4682fb361c6" providerId="LiveId" clId="{04515378-A580-4AC8-AF3C-D4E54AA4B394}" dt="2020-04-30T18:35:36.162" v="1189" actId="1076"/>
          <ac:picMkLst>
            <pc:docMk/>
            <pc:sldMk cId="2308809805" sldId="268"/>
            <ac:picMk id="6" creationId="{4E85902B-4FF2-4132-BCA9-F6DDD00D809E}"/>
          </ac:picMkLst>
        </pc:picChg>
      </pc:sldChg>
      <pc:sldChg chg="addSp modSp add ord">
        <pc:chgData name="Tomomasa Fujiwara" userId="773db4682fb361c6" providerId="LiveId" clId="{04515378-A580-4AC8-AF3C-D4E54AA4B394}" dt="2020-04-30T18:44:19.948" v="1199"/>
        <pc:sldMkLst>
          <pc:docMk/>
          <pc:sldMk cId="3030145907" sldId="269"/>
        </pc:sldMkLst>
        <pc:picChg chg="add mod">
          <ac:chgData name="Tomomasa Fujiwara" userId="773db4682fb361c6" providerId="LiveId" clId="{04515378-A580-4AC8-AF3C-D4E54AA4B394}" dt="2020-04-30T18:44:12.443" v="1197" actId="1035"/>
          <ac:picMkLst>
            <pc:docMk/>
            <pc:sldMk cId="3030145907" sldId="269"/>
            <ac:picMk id="6" creationId="{E80F3291-6E7E-4696-A588-DDF42E6CDDF8}"/>
          </ac:picMkLst>
        </pc:picChg>
      </pc:sldChg>
      <pc:sldChg chg="addSp modSp new ord">
        <pc:chgData name="Tomomasa Fujiwara" userId="773db4682fb361c6" providerId="LiveId" clId="{04515378-A580-4AC8-AF3C-D4E54AA4B394}" dt="2020-05-01T04:49:42.169" v="3742" actId="1076"/>
        <pc:sldMkLst>
          <pc:docMk/>
          <pc:sldMk cId="2792680900" sldId="270"/>
        </pc:sldMkLst>
        <pc:spChg chg="mod">
          <ac:chgData name="Tomomasa Fujiwara" userId="773db4682fb361c6" providerId="LiveId" clId="{04515378-A580-4AC8-AF3C-D4E54AA4B394}" dt="2020-05-01T03:27:42.330" v="1284"/>
          <ac:spMkLst>
            <pc:docMk/>
            <pc:sldMk cId="2792680900" sldId="270"/>
            <ac:spMk id="2" creationId="{E6BA9D44-7DC9-49CF-B0BB-C25E3023896F}"/>
          </ac:spMkLst>
        </pc:spChg>
        <pc:spChg chg="mod">
          <ac:chgData name="Tomomasa Fujiwara" userId="773db4682fb361c6" providerId="LiveId" clId="{04515378-A580-4AC8-AF3C-D4E54AA4B394}" dt="2020-05-01T04:49:03.132" v="3739" actId="20577"/>
          <ac:spMkLst>
            <pc:docMk/>
            <pc:sldMk cId="2792680900" sldId="270"/>
            <ac:spMk id="3" creationId="{A4F8D4E5-D242-4070-B1EE-3E0F40B1AE32}"/>
          </ac:spMkLst>
        </pc:spChg>
        <pc:picChg chg="add mod">
          <ac:chgData name="Tomomasa Fujiwara" userId="773db4682fb361c6" providerId="LiveId" clId="{04515378-A580-4AC8-AF3C-D4E54AA4B394}" dt="2020-05-01T04:49:40.750" v="3741" actId="1076"/>
          <ac:picMkLst>
            <pc:docMk/>
            <pc:sldMk cId="2792680900" sldId="270"/>
            <ac:picMk id="6" creationId="{C4B8285E-52B2-4DB0-9584-D352C1BD5C17}"/>
          </ac:picMkLst>
        </pc:picChg>
        <pc:picChg chg="add mod">
          <ac:chgData name="Tomomasa Fujiwara" userId="773db4682fb361c6" providerId="LiveId" clId="{04515378-A580-4AC8-AF3C-D4E54AA4B394}" dt="2020-05-01T04:49:42.169" v="3742" actId="1076"/>
          <ac:picMkLst>
            <pc:docMk/>
            <pc:sldMk cId="2792680900" sldId="270"/>
            <ac:picMk id="7" creationId="{6FF5F786-28A7-404D-9BF8-EB1CAC1428FD}"/>
          </ac:picMkLst>
        </pc:picChg>
      </pc:sldChg>
      <pc:sldChg chg="addSp delSp modSp add">
        <pc:chgData name="Tomomasa Fujiwara" userId="773db4682fb361c6" providerId="LiveId" clId="{04515378-A580-4AC8-AF3C-D4E54AA4B394}" dt="2020-05-01T03:50:52.096" v="1839" actId="947"/>
        <pc:sldMkLst>
          <pc:docMk/>
          <pc:sldMk cId="874294452" sldId="271"/>
        </pc:sldMkLst>
        <pc:spChg chg="mod">
          <ac:chgData name="Tomomasa Fujiwara" userId="773db4682fb361c6" providerId="LiveId" clId="{04515378-A580-4AC8-AF3C-D4E54AA4B394}" dt="2020-05-01T03:50:52.096" v="1839" actId="947"/>
          <ac:spMkLst>
            <pc:docMk/>
            <pc:sldMk cId="874294452" sldId="271"/>
            <ac:spMk id="3" creationId="{A4F8D4E5-D242-4070-B1EE-3E0F40B1AE32}"/>
          </ac:spMkLst>
        </pc:spChg>
        <pc:spChg chg="add del mod">
          <ac:chgData name="Tomomasa Fujiwara" userId="773db4682fb361c6" providerId="LiveId" clId="{04515378-A580-4AC8-AF3C-D4E54AA4B394}" dt="2020-05-01T03:38:05.848" v="1531" actId="947"/>
          <ac:spMkLst>
            <pc:docMk/>
            <pc:sldMk cId="874294452" sldId="271"/>
            <ac:spMk id="6" creationId="{E03EAF86-2533-4DB5-9452-98F52249FF84}"/>
          </ac:spMkLst>
        </pc:spChg>
      </pc:sldChg>
      <pc:sldChg chg="addSp modSp add">
        <pc:chgData name="Tomomasa Fujiwara" userId="773db4682fb361c6" providerId="LiveId" clId="{04515378-A580-4AC8-AF3C-D4E54AA4B394}" dt="2020-05-01T04:06:59.793" v="2043" actId="14100"/>
        <pc:sldMkLst>
          <pc:docMk/>
          <pc:sldMk cId="389256544" sldId="272"/>
        </pc:sldMkLst>
        <pc:spChg chg="mod">
          <ac:chgData name="Tomomasa Fujiwara" userId="773db4682fb361c6" providerId="LiveId" clId="{04515378-A580-4AC8-AF3C-D4E54AA4B394}" dt="2020-05-01T03:55:55.201" v="1959" actId="14100"/>
          <ac:spMkLst>
            <pc:docMk/>
            <pc:sldMk cId="389256544" sldId="272"/>
            <ac:spMk id="3" creationId="{A4F8D4E5-D242-4070-B1EE-3E0F40B1AE32}"/>
          </ac:spMkLst>
        </pc:spChg>
        <pc:picChg chg="add mod">
          <ac:chgData name="Tomomasa Fujiwara" userId="773db4682fb361c6" providerId="LiveId" clId="{04515378-A580-4AC8-AF3C-D4E54AA4B394}" dt="2020-05-01T04:06:45.054" v="2039" actId="1038"/>
          <ac:picMkLst>
            <pc:docMk/>
            <pc:sldMk cId="389256544" sldId="272"/>
            <ac:picMk id="6" creationId="{C12D35C5-62D8-4985-9977-5F385A9B7D1D}"/>
          </ac:picMkLst>
        </pc:picChg>
        <pc:picChg chg="add mod">
          <ac:chgData name="Tomomasa Fujiwara" userId="773db4682fb361c6" providerId="LiveId" clId="{04515378-A580-4AC8-AF3C-D4E54AA4B394}" dt="2020-05-01T04:06:59.793" v="2043" actId="14100"/>
          <ac:picMkLst>
            <pc:docMk/>
            <pc:sldMk cId="389256544" sldId="272"/>
            <ac:picMk id="7" creationId="{DD3E9A82-BFED-4E0C-AA32-1FC2FAF3348C}"/>
          </ac:picMkLst>
        </pc:picChg>
        <pc:picChg chg="add mod">
          <ac:chgData name="Tomomasa Fujiwara" userId="773db4682fb361c6" providerId="LiveId" clId="{04515378-A580-4AC8-AF3C-D4E54AA4B394}" dt="2020-05-01T04:06:53.327" v="2042" actId="14100"/>
          <ac:picMkLst>
            <pc:docMk/>
            <pc:sldMk cId="389256544" sldId="272"/>
            <ac:picMk id="8" creationId="{6DE51615-3957-4DB5-A897-07EBC2A712ED}"/>
          </ac:picMkLst>
        </pc:picChg>
      </pc:sldChg>
      <pc:sldChg chg="addSp modSp add">
        <pc:chgData name="Tomomasa Fujiwara" userId="773db4682fb361c6" providerId="LiveId" clId="{04515378-A580-4AC8-AF3C-D4E54AA4B394}" dt="2020-05-01T04:22:04.952" v="2692" actId="1076"/>
        <pc:sldMkLst>
          <pc:docMk/>
          <pc:sldMk cId="2035761220" sldId="273"/>
        </pc:sldMkLst>
        <pc:spChg chg="mod">
          <ac:chgData name="Tomomasa Fujiwara" userId="773db4682fb361c6" providerId="LiveId" clId="{04515378-A580-4AC8-AF3C-D4E54AA4B394}" dt="2020-05-01T04:13:06.479" v="2359" actId="947"/>
          <ac:spMkLst>
            <pc:docMk/>
            <pc:sldMk cId="2035761220" sldId="273"/>
            <ac:spMk id="3" creationId="{A4F8D4E5-D242-4070-B1EE-3E0F40B1AE32}"/>
          </ac:spMkLst>
        </pc:spChg>
        <pc:spChg chg="add mod">
          <ac:chgData name="Tomomasa Fujiwara" userId="773db4682fb361c6" providerId="LiveId" clId="{04515378-A580-4AC8-AF3C-D4E54AA4B394}" dt="2020-05-01T04:14:39.626" v="2423" actId="113"/>
          <ac:spMkLst>
            <pc:docMk/>
            <pc:sldMk cId="2035761220" sldId="273"/>
            <ac:spMk id="8" creationId="{A9FA4F31-080F-4E51-AD9E-5E117061438E}"/>
          </ac:spMkLst>
        </pc:spChg>
        <pc:spChg chg="add mod">
          <ac:chgData name="Tomomasa Fujiwara" userId="773db4682fb361c6" providerId="LiveId" clId="{04515378-A580-4AC8-AF3C-D4E54AA4B394}" dt="2020-05-01T04:20:48.335" v="2667" actId="1036"/>
          <ac:spMkLst>
            <pc:docMk/>
            <pc:sldMk cId="2035761220" sldId="273"/>
            <ac:spMk id="9" creationId="{AB61E02F-3151-4CF1-BC85-B593DD3F149D}"/>
          </ac:spMkLst>
        </pc:spChg>
        <pc:spChg chg="add mod">
          <ac:chgData name="Tomomasa Fujiwara" userId="773db4682fb361c6" providerId="LiveId" clId="{04515378-A580-4AC8-AF3C-D4E54AA4B394}" dt="2020-05-01T04:22:04.952" v="2692" actId="1076"/>
          <ac:spMkLst>
            <pc:docMk/>
            <pc:sldMk cId="2035761220" sldId="273"/>
            <ac:spMk id="10" creationId="{4EA478A8-98B5-4B26-94FD-F035632C6A29}"/>
          </ac:spMkLst>
        </pc:spChg>
        <pc:picChg chg="add mod">
          <ac:chgData name="Tomomasa Fujiwara" userId="773db4682fb361c6" providerId="LiveId" clId="{04515378-A580-4AC8-AF3C-D4E54AA4B394}" dt="2020-05-01T04:10:10.791" v="2245" actId="14100"/>
          <ac:picMkLst>
            <pc:docMk/>
            <pc:sldMk cId="2035761220" sldId="273"/>
            <ac:picMk id="6" creationId="{C4A4FDF4-E98A-40CD-886B-2CDF06AAF033}"/>
          </ac:picMkLst>
        </pc:picChg>
        <pc:picChg chg="add mod">
          <ac:chgData name="Tomomasa Fujiwara" userId="773db4682fb361c6" providerId="LiveId" clId="{04515378-A580-4AC8-AF3C-D4E54AA4B394}" dt="2020-05-01T04:13:11.311" v="2383" actId="1036"/>
          <ac:picMkLst>
            <pc:docMk/>
            <pc:sldMk cId="2035761220" sldId="273"/>
            <ac:picMk id="7" creationId="{6ADBA896-EEA5-4140-852A-94634C3D1D6A}"/>
          </ac:picMkLst>
        </pc:picChg>
      </pc:sldChg>
      <pc:sldChg chg="addSp new">
        <pc:chgData name="Tomomasa Fujiwara" userId="773db4682fb361c6" providerId="LiveId" clId="{04515378-A580-4AC8-AF3C-D4E54AA4B394}" dt="2020-05-01T03:34:42.706" v="1515"/>
        <pc:sldMkLst>
          <pc:docMk/>
          <pc:sldMk cId="2550491037" sldId="274"/>
        </pc:sldMkLst>
        <pc:picChg chg="add">
          <ac:chgData name="Tomomasa Fujiwara" userId="773db4682fb361c6" providerId="LiveId" clId="{04515378-A580-4AC8-AF3C-D4E54AA4B394}" dt="2020-05-01T03:34:42.706" v="1515"/>
          <ac:picMkLst>
            <pc:docMk/>
            <pc:sldMk cId="2550491037" sldId="274"/>
            <ac:picMk id="6" creationId="{831A364E-C85E-40BC-AC91-81EAD0BC6B98}"/>
          </ac:picMkLst>
        </pc:picChg>
      </pc:sldChg>
      <pc:sldChg chg="new">
        <pc:chgData name="Tomomasa Fujiwara" userId="773db4682fb361c6" providerId="LiveId" clId="{04515378-A580-4AC8-AF3C-D4E54AA4B394}" dt="2020-05-01T03:34:45.871" v="1516" actId="680"/>
        <pc:sldMkLst>
          <pc:docMk/>
          <pc:sldMk cId="622174366" sldId="275"/>
        </pc:sldMkLst>
      </pc:sldChg>
      <pc:sldChg chg="add">
        <pc:chgData name="Tomomasa Fujiwara" userId="773db4682fb361c6" providerId="LiveId" clId="{04515378-A580-4AC8-AF3C-D4E54AA4B394}" dt="2020-05-01T03:34:48.314" v="1517"/>
        <pc:sldMkLst>
          <pc:docMk/>
          <pc:sldMk cId="2191499100" sldId="276"/>
        </pc:sldMkLst>
      </pc:sldChg>
      <pc:sldChg chg="add">
        <pc:chgData name="Tomomasa Fujiwara" userId="773db4682fb361c6" providerId="LiveId" clId="{04515378-A580-4AC8-AF3C-D4E54AA4B394}" dt="2020-05-01T03:34:50.551" v="1518"/>
        <pc:sldMkLst>
          <pc:docMk/>
          <pc:sldMk cId="1246001330" sldId="277"/>
        </pc:sldMkLst>
      </pc:sldChg>
      <pc:sldChg chg="addSp modSp add">
        <pc:chgData name="Tomomasa Fujiwara" userId="773db4682fb361c6" providerId="LiveId" clId="{04515378-A580-4AC8-AF3C-D4E54AA4B394}" dt="2020-05-01T04:12:20.206" v="2348" actId="1076"/>
        <pc:sldMkLst>
          <pc:docMk/>
          <pc:sldMk cId="1757625899" sldId="278"/>
        </pc:sldMkLst>
        <pc:picChg chg="add mod">
          <ac:chgData name="Tomomasa Fujiwara" userId="773db4682fb361c6" providerId="LiveId" clId="{04515378-A580-4AC8-AF3C-D4E54AA4B394}" dt="2020-05-01T04:12:20.206" v="2348" actId="1076"/>
          <ac:picMkLst>
            <pc:docMk/>
            <pc:sldMk cId="1757625899" sldId="278"/>
            <ac:picMk id="6" creationId="{A37BEC21-FE24-49F3-8926-3ECC954BF21C}"/>
          </ac:picMkLst>
        </pc:picChg>
      </pc:sldChg>
      <pc:sldChg chg="addSp modSp new">
        <pc:chgData name="Tomomasa Fujiwara" userId="773db4682fb361c6" providerId="LiveId" clId="{04515378-A580-4AC8-AF3C-D4E54AA4B394}" dt="2020-05-01T04:33:30.615" v="3396"/>
        <pc:sldMkLst>
          <pc:docMk/>
          <pc:sldMk cId="2668249958" sldId="279"/>
        </pc:sldMkLst>
        <pc:spChg chg="mod">
          <ac:chgData name="Tomomasa Fujiwara" userId="773db4682fb361c6" providerId="LiveId" clId="{04515378-A580-4AC8-AF3C-D4E54AA4B394}" dt="2020-05-01T04:15:39.045" v="2425"/>
          <ac:spMkLst>
            <pc:docMk/>
            <pc:sldMk cId="2668249958" sldId="279"/>
            <ac:spMk id="2" creationId="{F04C9C83-01CC-4A70-A956-B1B05A5A2102}"/>
          </ac:spMkLst>
        </pc:spChg>
        <pc:spChg chg="mod">
          <ac:chgData name="Tomomasa Fujiwara" userId="773db4682fb361c6" providerId="LiveId" clId="{04515378-A580-4AC8-AF3C-D4E54AA4B394}" dt="2020-05-01T04:33:30.615" v="3396"/>
          <ac:spMkLst>
            <pc:docMk/>
            <pc:sldMk cId="2668249958" sldId="279"/>
            <ac:spMk id="3" creationId="{8FBFAD66-3350-4DB3-9522-37023E5CDC6F}"/>
          </ac:spMkLst>
        </pc:spChg>
        <pc:picChg chg="add mod">
          <ac:chgData name="Tomomasa Fujiwara" userId="773db4682fb361c6" providerId="LiveId" clId="{04515378-A580-4AC8-AF3C-D4E54AA4B394}" dt="2020-05-01T04:17:52.792" v="2437" actId="692"/>
          <ac:picMkLst>
            <pc:docMk/>
            <pc:sldMk cId="2668249958" sldId="279"/>
            <ac:picMk id="6" creationId="{18378175-A830-4A53-BAAA-0CFE00A67B38}"/>
          </ac:picMkLst>
        </pc:picChg>
        <pc:picChg chg="add mod">
          <ac:chgData name="Tomomasa Fujiwara" userId="773db4682fb361c6" providerId="LiveId" clId="{04515378-A580-4AC8-AF3C-D4E54AA4B394}" dt="2020-05-01T04:17:39.098" v="2431" actId="1076"/>
          <ac:picMkLst>
            <pc:docMk/>
            <pc:sldMk cId="2668249958" sldId="279"/>
            <ac:picMk id="7" creationId="{0D58C1C0-0517-4460-B02B-B54657B6833A}"/>
          </ac:picMkLst>
        </pc:picChg>
      </pc:sldChg>
      <pc:sldChg chg="addSp modSp">
        <pc:chgData name="Tomomasa Fujiwara" userId="773db4682fb361c6" providerId="LiveId" clId="{04515378-A580-4AC8-AF3C-D4E54AA4B394}" dt="2020-05-01T05:08:58.504" v="4017" actId="692"/>
        <pc:sldMkLst>
          <pc:docMk/>
          <pc:sldMk cId="2515770701" sldId="280"/>
        </pc:sldMkLst>
        <pc:spChg chg="mod">
          <ac:chgData name="Tomomasa Fujiwara" userId="773db4682fb361c6" providerId="LiveId" clId="{04515378-A580-4AC8-AF3C-D4E54AA4B394}" dt="2020-05-01T04:45:12.991" v="3704"/>
          <ac:spMkLst>
            <pc:docMk/>
            <pc:sldMk cId="2515770701" sldId="280"/>
            <ac:spMk id="2" creationId="{91D605AB-D4AB-4772-8CB8-7C8B7CA458C8}"/>
          </ac:spMkLst>
        </pc:spChg>
        <pc:spChg chg="mod ord">
          <ac:chgData name="Tomomasa Fujiwara" userId="773db4682fb361c6" providerId="LiveId" clId="{04515378-A580-4AC8-AF3C-D4E54AA4B394}" dt="2020-05-01T05:08:37.496" v="4008" actId="1036"/>
          <ac:spMkLst>
            <pc:docMk/>
            <pc:sldMk cId="2515770701" sldId="280"/>
            <ac:spMk id="3" creationId="{6E294E45-EDC0-4855-8CBF-035F9540D30A}"/>
          </ac:spMkLst>
        </pc:spChg>
        <pc:picChg chg="add mod modCrop">
          <ac:chgData name="Tomomasa Fujiwara" userId="773db4682fb361c6" providerId="LiveId" clId="{04515378-A580-4AC8-AF3C-D4E54AA4B394}" dt="2020-05-01T05:08:31.002" v="3948" actId="1076"/>
          <ac:picMkLst>
            <pc:docMk/>
            <pc:sldMk cId="2515770701" sldId="280"/>
            <ac:picMk id="6" creationId="{077FD200-3BD2-4EA7-BBEC-09A8E891D754}"/>
          </ac:picMkLst>
        </pc:picChg>
        <pc:picChg chg="mod">
          <ac:chgData name="Tomomasa Fujiwara" userId="773db4682fb361c6" providerId="LiveId" clId="{04515378-A580-4AC8-AF3C-D4E54AA4B394}" dt="2020-05-01T05:08:58.504" v="4017" actId="692"/>
          <ac:picMkLst>
            <pc:docMk/>
            <pc:sldMk cId="2515770701" sldId="280"/>
            <ac:picMk id="7" creationId="{C4F9CCAD-CB98-4F54-A39C-8BFEBE53D40B}"/>
          </ac:picMkLst>
        </pc:picChg>
      </pc:sldChg>
      <pc:sldChg chg="new del">
        <pc:chgData name="Tomomasa Fujiwara" userId="773db4682fb361c6" providerId="LiveId" clId="{04515378-A580-4AC8-AF3C-D4E54AA4B394}" dt="2020-05-01T04:45:58.116" v="3706" actId="2696"/>
        <pc:sldMkLst>
          <pc:docMk/>
          <pc:sldMk cId="2731297080" sldId="281"/>
        </pc:sldMkLst>
      </pc:sldChg>
      <pc:sldChg chg="modSp">
        <pc:chgData name="Tomomasa Fujiwara" userId="773db4682fb361c6" providerId="LiveId" clId="{04515378-A580-4AC8-AF3C-D4E54AA4B394}" dt="2020-05-01T04:50:15.342" v="3744" actId="1076"/>
        <pc:sldMkLst>
          <pc:docMk/>
          <pc:sldMk cId="234315208" sldId="282"/>
        </pc:sldMkLst>
        <pc:spChg chg="mod">
          <ac:chgData name="Tomomasa Fujiwara" userId="773db4682fb361c6" providerId="LiveId" clId="{04515378-A580-4AC8-AF3C-D4E54AA4B394}" dt="2020-05-01T04:46:06.527" v="3708"/>
          <ac:spMkLst>
            <pc:docMk/>
            <pc:sldMk cId="234315208" sldId="282"/>
            <ac:spMk id="2" creationId="{5099EEF7-96C2-4F9F-A178-F6B49D347F0F}"/>
          </ac:spMkLst>
        </pc:spChg>
        <pc:picChg chg="mod">
          <ac:chgData name="Tomomasa Fujiwara" userId="773db4682fb361c6" providerId="LiveId" clId="{04515378-A580-4AC8-AF3C-D4E54AA4B394}" dt="2020-05-01T04:50:15.342" v="3744" actId="1076"/>
          <ac:picMkLst>
            <pc:docMk/>
            <pc:sldMk cId="234315208" sldId="282"/>
            <ac:picMk id="6" creationId="{4E85902B-4FF2-4132-BCA9-F6DDD00D80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2C087-4F71-4C48-A7D7-D518EDD7ED84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08688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07038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488" y="9517063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78749-6279-4480-8A4F-ABCBB1D56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#25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01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#25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#25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DBA9B-1259-4079-BCA0-720EBDCFE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Status Report #25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AFFA48-0CC6-411D-8A6A-598046FA2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2020. 05. 01 (Fri)</a:t>
            </a:r>
          </a:p>
          <a:p>
            <a:r>
              <a:rPr lang="en-US" altLang="ja-JP" sz="1800" dirty="0"/>
              <a:t>M1     FUJIWARA Tomomasa</a:t>
            </a:r>
            <a:endParaRPr kumimoji="1" lang="ja-JP" altLang="en-US" sz="18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AECE1D-CDA4-4785-819F-EAFDD74A1B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31FD86-BFA1-4165-A88D-1268E77F57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EEF7-96C2-4F9F-A178-F6B49D34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4970E-B4B7-49C1-9079-02481153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6C634-D5C6-4674-B28D-D6CD08EC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7FCE0-0041-4A93-BB9F-6B07153F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85902B-4FF2-4132-BCA9-F6DDD00D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59" y="832669"/>
            <a:ext cx="10583141" cy="57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82CE7-5F7E-408E-BF68-EAFA5BC4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Others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8BB7A73-D195-4417-8E45-C4C4EAD32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sz="1600" dirty="0"/>
                  <a:t>卒論</a:t>
                </a:r>
                <a:r>
                  <a:rPr kumimoji="1" lang="en-US" altLang="ja-JP" sz="1600" dirty="0"/>
                  <a:t>: </a:t>
                </a:r>
                <a:r>
                  <a:rPr lang="ja-JP" altLang="en-US" sz="1600" dirty="0"/>
                  <a:t>現在進行中</a:t>
                </a:r>
                <a:r>
                  <a:rPr kumimoji="1" lang="en-US" altLang="ja-JP" sz="1600" dirty="0"/>
                  <a:t>.</a:t>
                </a:r>
              </a:p>
              <a:p>
                <a:r>
                  <a:rPr lang="en-US" altLang="ja-JP" sz="1600" dirty="0"/>
                  <a:t>Detector Seminar: </a:t>
                </a:r>
                <a:r>
                  <a:rPr lang="ja-JP" altLang="en-US" sz="1600" dirty="0"/>
                  <a:t>準備中</a:t>
                </a:r>
                <a:endParaRPr lang="en-US" altLang="ja-JP" sz="1600" dirty="0"/>
              </a:p>
              <a:p>
                <a:endParaRPr kumimoji="1" lang="en-US" altLang="ja-JP" sz="1600" dirty="0"/>
              </a:p>
              <a:p>
                <a:r>
                  <a:rPr kumimoji="1" lang="ja-JP" altLang="en-US" sz="1600" dirty="0"/>
                  <a:t>ハイペロン生成反応の閾値エネルギーの計算</a:t>
                </a:r>
                <a:r>
                  <a:rPr lang="ja-JP" altLang="en-US" sz="1600" dirty="0"/>
                  <a:t>をもう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度自分でやってみた</a:t>
                </a:r>
                <a:endParaRPr kumimoji="1" lang="en-US" altLang="ja-JP" sz="1600" dirty="0"/>
              </a:p>
              <a:p>
                <a:r>
                  <a:rPr lang="en-US" altLang="ja-JP" sz="1600" dirty="0"/>
                  <a:t>CM</a:t>
                </a:r>
                <a:r>
                  <a:rPr lang="ja-JP" altLang="en-US" sz="1600" dirty="0"/>
                  <a:t>系で計算 ⇒ 実験室系にローレンツ変換で出来た</a:t>
                </a:r>
                <a:endParaRPr lang="en-US" altLang="ja-JP" sz="1600" dirty="0"/>
              </a:p>
              <a:p>
                <a:endParaRPr kumimoji="1" lang="en-US" altLang="ja-JP" sz="1600" dirty="0"/>
              </a:p>
              <a:p>
                <a:pPr marL="0" indent="0">
                  <a:buNone/>
                </a:pPr>
                <a:r>
                  <a:rPr kumimoji="1" lang="en-US" altLang="ja-JP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Sup>
                              <m:sSubSup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f>
                          <m:f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kumimoji="1" lang="en-US" altLang="ja-JP" sz="1600" dirty="0"/>
              </a:p>
              <a:p>
                <a:pPr marL="0" indent="0">
                  <a:buNone/>
                </a:pPr>
                <a:endParaRPr lang="en-US" altLang="ja-JP" sz="1600" dirty="0"/>
              </a:p>
              <a:p>
                <a:r>
                  <a:rPr kumimoji="1" lang="ja-JP" altLang="en-US" sz="1600" dirty="0"/>
                  <a:t>実</a:t>
                </a:r>
                <a:r>
                  <a:rPr lang="ja-JP" altLang="en-US" sz="1600" dirty="0"/>
                  <a:t>光子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入射粒子の質量</a:t>
                </a:r>
                <a:r>
                  <a:rPr lang="en-US" altLang="ja-JP" sz="1600" dirty="0"/>
                  <a:t>0)</a:t>
                </a:r>
                <a:r>
                  <a:rPr lang="ja-JP" altLang="en-US" sz="1600" dirty="0"/>
                  <a:t>の場合を仮定し</a:t>
                </a:r>
                <a:r>
                  <a:rPr lang="en-US" altLang="ja-JP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sz="1600" dirty="0"/>
              </a:p>
              <a:p>
                <a:pPr marL="0" indent="0">
                  <a:buNone/>
                </a:pP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=911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</a:rPr>
                      <m:t>MeV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ja-JP" sz="1600" dirty="0"/>
              </a:p>
              <a:p>
                <a:endParaRPr kumimoji="1" lang="ja-JP" altLang="en-US" sz="16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8BB7A73-D195-4417-8E45-C4C4EAD32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 t="-9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73D037-B04D-4798-B2BE-7A3652A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65FD0-A7A4-4C38-A9EC-C52E3A40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20C6D1D-DC26-4D14-B9A4-99172EA9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2671218"/>
            <a:ext cx="6531525" cy="4086500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61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BE5076-23DA-41F3-B5DD-48A9A134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7" y="0"/>
            <a:ext cx="11921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91B2A0-94BD-4DD5-8618-EDAC6F8F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1" y="0"/>
            <a:ext cx="11051517" cy="685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F9CCAD-CB98-4F54-A39C-8BFEBE53D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"/>
          <a:stretch/>
        </p:blipFill>
        <p:spPr>
          <a:xfrm>
            <a:off x="0" y="0"/>
            <a:ext cx="12196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C20856-346F-41A5-B934-F997C1A4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9" y="63798"/>
            <a:ext cx="12032181" cy="67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EEF7-96C2-4F9F-A178-F6B49D34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4970E-B4B7-49C1-9079-02481153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6C634-D5C6-4674-B28D-D6CD08EC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7FCE0-0041-4A93-BB9F-6B07153F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85902B-4FF2-4132-BCA9-F6DDD00D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" y="131703"/>
            <a:ext cx="12221788" cy="65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0F3291-6E7E-4696-A588-DDF42E6C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82" y="418245"/>
            <a:ext cx="11222016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EEF7-96C2-4F9F-A178-F6B49D34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4970E-B4B7-49C1-9079-02481153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6C634-D5C6-4674-B28D-D6CD08EC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7FCE0-0041-4A93-BB9F-6B07153F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CD19B0-BDBE-4156-AABC-4CC663B9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437732"/>
            <a:ext cx="1124106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392D008-7B3E-48C9-9999-39E87263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4" y="1891774"/>
            <a:ext cx="9269991" cy="37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5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Cosmic - 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電圧を細かく変えてデータ取得をしていた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B582BD-D63D-4D0B-B8AD-1CB5D485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88" y="35624"/>
            <a:ext cx="5090610" cy="2933205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2E7615D-F0D6-428B-8594-051939C0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4" y="2345311"/>
            <a:ext cx="6970764" cy="4011039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7350FB-1271-49D9-A0E8-B16855257F36}"/>
              </a:ext>
            </a:extLst>
          </p:cNvPr>
          <p:cNvSpPr txBox="1"/>
          <p:nvPr/>
        </p:nvSpPr>
        <p:spPr>
          <a:xfrm>
            <a:off x="7006388" y="3384843"/>
            <a:ext cx="500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同じ電圧でも値の揺れが大きい</a:t>
            </a:r>
            <a:endParaRPr kumimoji="1" lang="en-US" altLang="ja-JP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来週にかけて複数回測定を行う予定</a:t>
            </a:r>
            <a:endParaRPr kumimoji="1" lang="en-US" altLang="ja-JP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1run/day </a:t>
            </a:r>
            <a:r>
              <a:rPr kumimoji="1" lang="ja-JP" altLang="en-US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くらいで短く区切って様子を見る</a:t>
            </a:r>
          </a:p>
        </p:txBody>
      </p:sp>
    </p:spTree>
    <p:extLst>
      <p:ext uri="{BB962C8B-B14F-4D97-AF65-F5344CB8AC3E}">
        <p14:creationId xmlns:p14="http://schemas.microsoft.com/office/powerpoint/2010/main" val="135327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940814-CAC9-43C2-9BB6-DF5131BF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37653"/>
            <a:ext cx="698279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D9BBA-04D1-4325-A38F-13DC678C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D936A-B85D-45D0-A14A-214D8060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83DB0-7CCD-423B-B05D-20914ED5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B0458-936B-4008-8D0C-2E113289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1A364E-C85E-40BC-AC91-81EAD0BC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404390"/>
            <a:ext cx="1134585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F341E-E738-4128-8318-A264B897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79A78-549D-4EE3-99A7-4693AE4E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5A692-163A-4993-B307-D4F6875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D5FCF-8516-4A23-ADD1-5A22FC5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17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F341E-E738-4128-8318-A264B897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79A78-549D-4EE3-99A7-4693AE4E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5A692-163A-4993-B307-D4F6875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D5FCF-8516-4A23-ADD1-5A22FC5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499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F341E-E738-4128-8318-A264B897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79A78-549D-4EE3-99A7-4693AE4E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5A692-163A-4993-B307-D4F6875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D5FCF-8516-4A23-ADD1-5A22FC5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00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F341E-E738-4128-8318-A264B897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79A78-549D-4EE3-99A7-4693AE4E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5A692-163A-4993-B307-D4F6875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D5FCF-8516-4A23-ADD1-5A22FC5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7BEC21-FE24-49F3-8926-3ECC954B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" y="-13109"/>
            <a:ext cx="11969272" cy="6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9D44-7DC9-49CF-B0BB-C25E302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8D4E5-D242-4070-B1EE-3E0F40B1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5" y="714375"/>
            <a:ext cx="11777175" cy="5523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At last NKS2 meeting...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 err="1"/>
              <a:t>mom_i</a:t>
            </a:r>
            <a:r>
              <a:rPr lang="en-US" altLang="ja-JP" dirty="0"/>
              <a:t> (Initial momentum) dist. has broad range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Why?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FD6F7-9A4D-459A-B785-FB35346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2BC43-9604-4847-9C64-4ABEA964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B8285E-52B2-4DB0-9584-D352C1BD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204" y="136525"/>
            <a:ext cx="6797971" cy="3641975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FF5F786-28A7-404D-9BF8-EB1CAC14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8" y="3361621"/>
            <a:ext cx="4439833" cy="287655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68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CA368-8547-4B47-8CE8-11E3BA2A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2C3BE-3B33-47AD-BE06-E6ACE9DC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Check source code (input.in, KMaidKpLambda.cc, PrimaryGenerateAction.cc ...)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/input/input.in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In this case,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CAFFA-6205-48F6-BF3C-9E99F2B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C8F62-2566-4BAC-97F3-BD603625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E450C4-692C-4DD7-8086-40C0907CCCAA}"/>
              </a:ext>
            </a:extLst>
          </p:cNvPr>
          <p:cNvSpPr/>
          <p:nvPr/>
        </p:nvSpPr>
        <p:spPr>
          <a:xfrm>
            <a:off x="2464377" y="1711036"/>
            <a:ext cx="9511145" cy="1903185"/>
          </a:xfrm>
          <a:prstGeom prst="rect">
            <a:avLst/>
          </a:prstGeom>
          <a:solidFill>
            <a:srgbClr val="002060"/>
          </a:solidFill>
          <a:ln w="317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00FFFF"/>
                </a:solidFill>
              </a:rPr>
              <a:t>####### Beam property ######</a:t>
            </a:r>
          </a:p>
          <a:p>
            <a:r>
              <a:rPr kumimoji="1" lang="en-US" altLang="ja-JP" dirty="0">
                <a:solidFill>
                  <a:srgbClr val="C0FFFF"/>
                </a:solidFill>
              </a:rPr>
              <a:t>BeamPar: 5          # 1:e+ 2:mu+ 3:pi+ 4:K+ 5:p 6:d 7:e- 9:gamma 11:mu- 12:pi-</a:t>
            </a:r>
          </a:p>
          <a:p>
            <a:r>
              <a:rPr kumimoji="1" lang="en-US" altLang="ja-JP" dirty="0">
                <a:solidFill>
                  <a:srgbClr val="C0FFFF"/>
                </a:solidFill>
              </a:rPr>
              <a:t>BeamType: 2         # 0:Fix beam(fast gen) 1:Uni 2:Uni at T 3 KMaidUniformAtTarget 4 QF Kaon in 3He </a:t>
            </a:r>
          </a:p>
          <a:p>
            <a:r>
              <a:rPr kumimoji="1" lang="en-US" altLang="ja-JP" dirty="0">
                <a:solidFill>
                  <a:srgbClr val="C0FFFF"/>
                </a:solidFill>
              </a:rPr>
              <a:t>BeamMom: 500.0      # momentum (MeV)</a:t>
            </a:r>
          </a:p>
          <a:p>
            <a:r>
              <a:rPr kumimoji="1" lang="en-US" altLang="ja-JP" dirty="0" err="1">
                <a:solidFill>
                  <a:srgbClr val="C0FFFF"/>
                </a:solidFill>
              </a:rPr>
              <a:t>BeamRMom</a:t>
            </a:r>
            <a:r>
              <a:rPr kumimoji="1" lang="en-US" altLang="ja-JP" dirty="0">
                <a:solidFill>
                  <a:srgbClr val="C0FFFF"/>
                </a:solidFill>
              </a:rPr>
              <a:t>: 20.0      # momentum range (%)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F0B268-C4EA-446A-B426-6DBB97AB9796}"/>
              </a:ext>
            </a:extLst>
          </p:cNvPr>
          <p:cNvSpPr/>
          <p:nvPr/>
        </p:nvSpPr>
        <p:spPr>
          <a:xfrm>
            <a:off x="1990725" y="4173275"/>
            <a:ext cx="7678883" cy="970225"/>
          </a:xfrm>
          <a:prstGeom prst="roundRect">
            <a:avLst>
              <a:gd name="adj" fmla="val 8659"/>
            </a:avLst>
          </a:prstGeom>
          <a:solidFill>
            <a:srgbClr val="FFD8FF"/>
          </a:solidFill>
          <a:ln w="31750">
            <a:solidFill>
              <a:srgbClr val="FF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002060"/>
                </a:solidFill>
              </a:rPr>
              <a:t>Particle: </a:t>
            </a:r>
            <a:r>
              <a:rPr kumimoji="1" lang="en-US" altLang="ja-JP" b="1" dirty="0">
                <a:solidFill>
                  <a:srgbClr val="002060"/>
                </a:solidFill>
              </a:rPr>
              <a:t>proton</a:t>
            </a:r>
          </a:p>
          <a:p>
            <a:r>
              <a:rPr kumimoji="1" lang="en-US" altLang="ja-JP" dirty="0">
                <a:solidFill>
                  <a:srgbClr val="002060"/>
                </a:solidFill>
              </a:rPr>
              <a:t>Beam: </a:t>
            </a:r>
            <a:r>
              <a:rPr kumimoji="1" lang="en-US" altLang="ja-JP" b="1" dirty="0">
                <a:solidFill>
                  <a:srgbClr val="002060"/>
                </a:solidFill>
              </a:rPr>
              <a:t>Generated uniform at target</a:t>
            </a:r>
          </a:p>
          <a:p>
            <a:r>
              <a:rPr kumimoji="1" lang="en-US" altLang="ja-JP" dirty="0">
                <a:solidFill>
                  <a:srgbClr val="002060"/>
                </a:solidFill>
              </a:rPr>
              <a:t>Initial momentum: </a:t>
            </a:r>
            <a:r>
              <a:rPr kumimoji="1" lang="en-US" altLang="ja-JP" b="1" dirty="0">
                <a:solidFill>
                  <a:srgbClr val="002060"/>
                </a:solidFill>
              </a:rPr>
              <a:t>300 - 700 MeV/c</a:t>
            </a:r>
            <a:r>
              <a:rPr kumimoji="1" lang="en-US" altLang="ja-JP" dirty="0">
                <a:solidFill>
                  <a:srgbClr val="002060"/>
                </a:solidFill>
              </a:rPr>
              <a:t> (Central momentum: </a:t>
            </a:r>
            <a:r>
              <a:rPr kumimoji="1" lang="en-US" altLang="ja-JP" b="1" dirty="0">
                <a:solidFill>
                  <a:srgbClr val="002060"/>
                </a:solidFill>
              </a:rPr>
              <a:t>500 MeV/c</a:t>
            </a:r>
            <a:r>
              <a:rPr kumimoji="1"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4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9D44-7DC9-49CF-B0BB-C25E302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4F8D4E5-D242-4070-B1EE-3E0F40B1A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Previous figure: </a:t>
                </a:r>
              </a:p>
              <a:p>
                <a:r>
                  <a:rPr lang="en-US" altLang="ja-JP" dirty="0"/>
                  <a:t>BeamType: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3</a:t>
                </a:r>
              </a:p>
              <a:p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lang="en-US" altLang="ja-JP" dirty="0"/>
                  <a:t>In this case, </a:t>
                </a:r>
              </a:p>
              <a:p>
                <a:r>
                  <a:rPr kumimoji="1" lang="en-US" altLang="ja-JP" dirty="0"/>
                  <a:t>call </a:t>
                </a:r>
                <a:r>
                  <a:rPr kumimoji="1" lang="en-US" altLang="ja-JP" dirty="0">
                    <a:solidFill>
                      <a:srgbClr val="0000F0"/>
                    </a:solidFill>
                  </a:rPr>
                  <a:t>PrimaryGenerateAction</a:t>
                </a:r>
                <a:r>
                  <a:rPr lang="en-US" altLang="ja-JP" dirty="0">
                    <a:solidFill>
                      <a:srgbClr val="0000F0"/>
                    </a:solidFill>
                  </a:rPr>
                  <a:t>::</a:t>
                </a:r>
                <a:r>
                  <a:rPr lang="en-US" altLang="ja-JP" dirty="0" err="1">
                    <a:solidFill>
                      <a:srgbClr val="0000F0"/>
                    </a:solidFill>
                  </a:rPr>
                  <a:t>GenerateQuasiFreeKaonUniformAtTarget</a:t>
                </a:r>
                <a:r>
                  <a:rPr lang="en-US" altLang="ja-JP" dirty="0">
                    <a:solidFill>
                      <a:srgbClr val="0000F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kumimoji="1" lang="en-US" altLang="ja-JP" dirty="0">
                    <a:solidFill>
                      <a:srgbClr val="0000F0"/>
                    </a:solidFill>
                  </a:rPr>
                  <a:t>    </a:t>
                </a:r>
                <a:r>
                  <a:rPr kumimoji="1" lang="ja-JP" altLang="en-US" dirty="0"/>
                  <a:t>⇒ </a:t>
                </a:r>
                <a:r>
                  <a:rPr kumimoji="1" lang="en-US" altLang="ja-JP" dirty="0"/>
                  <a:t>p(γ, K</a:t>
                </a:r>
                <a:r>
                  <a:rPr kumimoji="1" lang="en-US" altLang="ja-JP" baseline="30000" dirty="0"/>
                  <a:t>+</a:t>
                </a:r>
                <a:r>
                  <a:rPr kumimoji="1" lang="en-US" altLang="ja-JP" dirty="0"/>
                  <a:t>)Λ reaction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If </a:t>
                </a:r>
                <a:r>
                  <a:rPr lang="en-US" altLang="ja-JP" dirty="0"/>
                  <a:t>choose “4 QF Kaon in 3He”, </a:t>
                </a:r>
              </a:p>
              <a:p>
                <a:r>
                  <a:rPr kumimoji="1" lang="en-US" altLang="ja-JP" dirty="0"/>
                  <a:t>call </a:t>
                </a:r>
                <a:r>
                  <a:rPr lang="en-US" altLang="ja-JP" dirty="0">
                    <a:solidFill>
                      <a:srgbClr val="FF9C00"/>
                    </a:solidFill>
                  </a:rPr>
                  <a:t>PrimaryGenerateAction::</a:t>
                </a:r>
                <a:r>
                  <a:rPr lang="en-US" altLang="ja-JP" dirty="0" err="1">
                    <a:solidFill>
                      <a:srgbClr val="FF9C00"/>
                    </a:solidFill>
                  </a:rPr>
                  <a:t>GenerateHyperNucleusKaonUniformAtTarget</a:t>
                </a:r>
                <a:endParaRPr lang="en-US" altLang="ja-JP" dirty="0">
                  <a:solidFill>
                    <a:srgbClr val="FF9C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rgbClr val="0000F0"/>
                    </a:solidFill>
                  </a:rPr>
                  <a:t> </a:t>
                </a:r>
                <a:r>
                  <a:rPr lang="ja-JP" altLang="en-US" dirty="0"/>
                  <a:t>⇒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b="0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sPre>
                    <m:d>
                      <m:dPr>
                        <m:ctrlPr>
                          <a:rPr lang="en-US" altLang="ja-JP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altLang="ja-JP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Pre>
                      <m:sPrePr>
                        <m:ctrlPr>
                          <a:rPr lang="en-US" altLang="ja-JP" b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sPre>
                  </m:oMath>
                </a14:m>
                <a:r>
                  <a:rPr lang="en-US" altLang="ja-JP" dirty="0"/>
                  <a:t> reaction </a:t>
                </a:r>
                <a:r>
                  <a:rPr lang="ja-JP" altLang="en-US" dirty="0"/>
                  <a:t>⇒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Pre>
                      <m:sPre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</m:oMath>
                </a14:m>
                <a:r>
                  <a:rPr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4F8D4E5-D242-4070-B1EE-3E0F40B1A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7" t="-11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FD6F7-9A4D-459A-B785-FB35346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2BC43-9604-4847-9C64-4ABEA964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3EAF86-2533-4DB5-9452-98F52249FF84}"/>
              </a:ext>
            </a:extLst>
          </p:cNvPr>
          <p:cNvSpPr/>
          <p:nvPr/>
        </p:nvSpPr>
        <p:spPr>
          <a:xfrm>
            <a:off x="2559627" y="610300"/>
            <a:ext cx="9511145" cy="1903185"/>
          </a:xfrm>
          <a:prstGeom prst="rect">
            <a:avLst/>
          </a:prstGeom>
          <a:solidFill>
            <a:srgbClr val="002060"/>
          </a:solidFill>
          <a:ln w="317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00FFFF"/>
                </a:solidFill>
              </a:rPr>
              <a:t>####### Beam property ######</a:t>
            </a:r>
          </a:p>
          <a:p>
            <a:r>
              <a:rPr kumimoji="1" lang="en-US" altLang="ja-JP" dirty="0">
                <a:solidFill>
                  <a:srgbClr val="C0FFFF"/>
                </a:solidFill>
              </a:rPr>
              <a:t>BeamPar: 4          # 1:e+ 2:mu+ 3:pi+ 4:K+ 5:p 6:d 7:e- 9:gamma 11:mu- 12:pi-</a:t>
            </a:r>
          </a:p>
          <a:p>
            <a:r>
              <a:rPr kumimoji="1" lang="en-US" altLang="ja-JP" dirty="0">
                <a:solidFill>
                  <a:srgbClr val="C0FFFF"/>
                </a:solidFill>
              </a:rPr>
              <a:t>BeamType: 3         # 0:Fix beam(fast gen) 1:Uni 2:Uni at T 3 KMaidUniformAtTarget 4 QF Kaon in 3He</a:t>
            </a:r>
          </a:p>
          <a:p>
            <a:r>
              <a:rPr kumimoji="1" lang="en-US" altLang="ja-JP" dirty="0">
                <a:solidFill>
                  <a:srgbClr val="C0FFFF"/>
                </a:solidFill>
              </a:rPr>
              <a:t>BeamMom: 500.0      # momentum (MeV)</a:t>
            </a:r>
          </a:p>
          <a:p>
            <a:r>
              <a:rPr kumimoji="1" lang="en-US" altLang="ja-JP" dirty="0" err="1">
                <a:solidFill>
                  <a:srgbClr val="C0FFFF"/>
                </a:solidFill>
              </a:rPr>
              <a:t>BeamRMom</a:t>
            </a:r>
            <a:r>
              <a:rPr kumimoji="1" lang="en-US" altLang="ja-JP" dirty="0">
                <a:solidFill>
                  <a:srgbClr val="C0FFFF"/>
                </a:solidFill>
              </a:rPr>
              <a:t>:  40.0       # momentum range (%)</a:t>
            </a:r>
          </a:p>
        </p:txBody>
      </p:sp>
    </p:spTree>
    <p:extLst>
      <p:ext uri="{BB962C8B-B14F-4D97-AF65-F5344CB8AC3E}">
        <p14:creationId xmlns:p14="http://schemas.microsoft.com/office/powerpoint/2010/main" val="87429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9D44-7DC9-49CF-B0BB-C25E302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8D4E5-D242-4070-B1EE-3E0F40B1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562225"/>
            <a:ext cx="11520000" cy="5675950"/>
          </a:xfrm>
        </p:spPr>
        <p:txBody>
          <a:bodyPr/>
          <a:lstStyle/>
          <a:p>
            <a:r>
              <a:rPr kumimoji="1" lang="ja-JP" altLang="en-US" dirty="0"/>
              <a:t>後方へ飛ぶ粒子の割合が多くなった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FD6F7-9A4D-459A-B785-FB35346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2BC43-9604-4847-9C64-4ABEA964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2D35C5-62D8-4985-9977-5F385A9B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32" y="31751"/>
            <a:ext cx="5826172" cy="3144752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D3E9A82-BFED-4E0C-AA32-1FC2FAF33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048" y="1789199"/>
            <a:ext cx="5986484" cy="3239089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E51615-3957-4DB5-A897-07EBC2A71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78" y="4124325"/>
            <a:ext cx="5694274" cy="2232025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5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A9D44-7DC9-49CF-B0BB-C25E3023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8D4E5-D242-4070-B1EE-3E0F40B1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657225"/>
            <a:ext cx="11520000" cy="5580950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e</a:t>
            </a:r>
            <a:r>
              <a:rPr kumimoji="1" lang="en-US" altLang="ja-JP" sz="1600" baseline="30000" dirty="0"/>
              <a:t>+</a:t>
            </a:r>
            <a:r>
              <a:rPr kumimoji="1" lang="en-US" altLang="ja-JP" sz="1600" dirty="0"/>
              <a:t>, μ</a:t>
            </a:r>
            <a:r>
              <a:rPr kumimoji="1" lang="en-US" altLang="ja-JP" sz="1600" baseline="30000" dirty="0"/>
              <a:t>+</a:t>
            </a:r>
            <a:r>
              <a:rPr kumimoji="1" lang="en-US" altLang="ja-JP" sz="1600" dirty="0"/>
              <a:t>, π</a:t>
            </a:r>
            <a:r>
              <a:rPr kumimoji="1" lang="en-US" altLang="ja-JP" sz="1600" baseline="30000" dirty="0"/>
              <a:t>+</a:t>
            </a:r>
            <a:r>
              <a:rPr kumimoji="1" lang="en-US" altLang="ja-JP" sz="1600" dirty="0"/>
              <a:t>, p: momentum= 300 – 700 MeV/c, θ=0°-10°, ×100,000</a:t>
            </a:r>
          </a:p>
          <a:p>
            <a:r>
              <a:rPr lang="en-US" altLang="ja-JP" sz="1600" dirty="0"/>
              <a:t>Compare TOF between </a:t>
            </a:r>
            <a:r>
              <a:rPr lang="en-US" altLang="ja-JP" sz="1600" dirty="0" err="1"/>
              <a:t>vd</a:t>
            </a:r>
            <a:r>
              <a:rPr lang="en-US" altLang="ja-JP" sz="1600" dirty="0"/>
              <a:t>[2][0] and </a:t>
            </a:r>
            <a:r>
              <a:rPr lang="en-US" altLang="ja-JP" sz="1600" dirty="0" err="1"/>
              <a:t>vd</a:t>
            </a:r>
            <a:r>
              <a:rPr lang="en-US" altLang="ja-JP" sz="1600" dirty="0"/>
              <a:t>[0][0] (z = 2800 mm =2.8 m)</a:t>
            </a:r>
          </a:p>
          <a:p>
            <a:r>
              <a:rPr kumimoji="1" lang="en-US" altLang="ja-JP" sz="1600" dirty="0" err="1"/>
              <a:t>vd</a:t>
            </a:r>
            <a:r>
              <a:rPr kumimoji="1" lang="en-US" altLang="ja-JP" sz="1600" dirty="0"/>
              <a:t>[2][0], </a:t>
            </a:r>
            <a:r>
              <a:rPr kumimoji="1" lang="en-US" altLang="ja-JP" sz="1600" dirty="0" err="1"/>
              <a:t>vd</a:t>
            </a:r>
            <a:r>
              <a:rPr kumimoji="1" lang="en-US" altLang="ja-JP" sz="1600" dirty="0"/>
              <a:t>[1][0], </a:t>
            </a:r>
            <a:r>
              <a:rPr kumimoji="1" lang="en-US" altLang="ja-JP" sz="1600" dirty="0" err="1"/>
              <a:t>vd</a:t>
            </a:r>
            <a:r>
              <a:rPr kumimoji="1" lang="en-US" altLang="ja-JP" sz="1600" dirty="0"/>
              <a:t>[0][0] </a:t>
            </a:r>
            <a:r>
              <a:rPr lang="ja-JP" altLang="en-US" sz="1600" dirty="0"/>
              <a:t>のすべてでヒットしたものを採用</a:t>
            </a:r>
            <a:endParaRPr kumimoji="1" lang="ja-JP" altLang="en-US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FD6F7-9A4D-459A-B785-FB35346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2BC43-9604-4847-9C64-4ABEA964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A4FDF4-E98A-40CD-886B-2CDF06AA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471" y="419100"/>
            <a:ext cx="4556029" cy="3857625"/>
          </a:xfrm>
          <a:prstGeom prst="rect">
            <a:avLst/>
          </a:prstGeom>
          <a:ln w="15875">
            <a:solidFill>
              <a:srgbClr val="001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ADBA896-EEA5-4140-852A-94634C3D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0" y="2322798"/>
            <a:ext cx="7090235" cy="4078002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FA4F31-080F-4E51-AD9E-5E117061438E}"/>
              </a:ext>
            </a:extLst>
          </p:cNvPr>
          <p:cNvSpPr txBox="1"/>
          <p:nvPr/>
        </p:nvSpPr>
        <p:spPr>
          <a:xfrm>
            <a:off x="7508567" y="5765490"/>
            <a:ext cx="293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e</a:t>
            </a:r>
            <a:r>
              <a:rPr kumimoji="1" lang="en-US" altLang="ja-JP" b="1" baseline="30000" dirty="0">
                <a:solidFill>
                  <a:srgbClr val="FF0000"/>
                </a:solidFill>
              </a:rPr>
              <a:t>+</a:t>
            </a:r>
            <a:r>
              <a:rPr kumimoji="1" lang="en-US" altLang="ja-JP" b="1" dirty="0">
                <a:solidFill>
                  <a:srgbClr val="FF0000"/>
                </a:solidFill>
              </a:rPr>
              <a:t>, μ</a:t>
            </a:r>
            <a:r>
              <a:rPr kumimoji="1" lang="en-US" altLang="ja-JP" b="1" baseline="30000" dirty="0">
                <a:solidFill>
                  <a:srgbClr val="FF0000"/>
                </a:solidFill>
              </a:rPr>
              <a:t>+</a:t>
            </a:r>
            <a:r>
              <a:rPr kumimoji="1" lang="en-US" altLang="ja-JP" b="1" dirty="0">
                <a:solidFill>
                  <a:srgbClr val="FF0000"/>
                </a:solidFill>
              </a:rPr>
              <a:t>, π</a:t>
            </a:r>
            <a:r>
              <a:rPr kumimoji="1" lang="en-US" altLang="ja-JP" b="1" baseline="30000" dirty="0">
                <a:solidFill>
                  <a:srgbClr val="FF0000"/>
                </a:solidFill>
              </a:rPr>
              <a:t>+</a:t>
            </a:r>
            <a:r>
              <a:rPr kumimoji="1" lang="en-US" altLang="ja-JP" b="1" dirty="0">
                <a:solidFill>
                  <a:srgbClr val="FF0000"/>
                </a:solidFill>
              </a:rPr>
              <a:t>, p:</a:t>
            </a:r>
            <a:r>
              <a:rPr kumimoji="1" lang="en-US" altLang="ja-JP" b="1" dirty="0">
                <a:solidFill>
                  <a:srgbClr val="FF0000"/>
                </a:solidFill>
                <a:latin typeface="Yu Gothic UI Semibold" panose="020B0700000000000000" pitchFamily="50" charset="-128"/>
              </a:rPr>
              <a:t>~90,000 events</a:t>
            </a:r>
            <a:endParaRPr kumimoji="1" lang="ja-JP" altLang="en-US" b="1" dirty="0">
              <a:solidFill>
                <a:srgbClr val="FF0000"/>
              </a:solidFill>
              <a:latin typeface="Yu Gothic UI Semibold" panose="020B07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B61E02F-3151-4CF1-BC85-B593DD3F149D}"/>
              </a:ext>
            </a:extLst>
          </p:cNvPr>
          <p:cNvSpPr/>
          <p:nvPr/>
        </p:nvSpPr>
        <p:spPr>
          <a:xfrm>
            <a:off x="971550" y="5374965"/>
            <a:ext cx="2019300" cy="727385"/>
          </a:xfrm>
          <a:prstGeom prst="ellipse">
            <a:avLst/>
          </a:prstGeom>
          <a:noFill/>
          <a:ln w="25400">
            <a:solidFill>
              <a:srgbClr val="FF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478A8-98B5-4B26-94FD-F035632C6A29}"/>
              </a:ext>
            </a:extLst>
          </p:cNvPr>
          <p:cNvSpPr txBox="1"/>
          <p:nvPr/>
        </p:nvSpPr>
        <p:spPr>
          <a:xfrm>
            <a:off x="1465334" y="4946546"/>
            <a:ext cx="103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</a:t>
            </a:r>
            <a:r>
              <a:rPr kumimoji="1" lang="en-US" altLang="ja-JP" baseline="30000" dirty="0"/>
              <a:t>-</a:t>
            </a:r>
            <a:r>
              <a:rPr kumimoji="1" lang="en-US" altLang="ja-JP" dirty="0"/>
              <a:t> event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76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9C83-01CC-4A70-A956-B1B05A5A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BFAD66-3350-4DB3-9522-37023E5C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vd</a:t>
            </a:r>
            <a:r>
              <a:rPr kumimoji="1" lang="en-US" altLang="ja-JP" dirty="0"/>
              <a:t>[0], </a:t>
            </a:r>
            <a:r>
              <a:rPr kumimoji="1" lang="en-US" altLang="ja-JP" dirty="0" err="1"/>
              <a:t>vd</a:t>
            </a:r>
            <a:r>
              <a:rPr kumimoji="1" lang="en-US" altLang="ja-JP" dirty="0"/>
              <a:t>[2]</a:t>
            </a:r>
            <a:r>
              <a:rPr kumimoji="1" lang="ja-JP" altLang="en-US" dirty="0"/>
              <a:t>のいずれでもヒットした粒子が</a:t>
            </a:r>
            <a:r>
              <a:rPr kumimoji="1" lang="en-US" altLang="ja-JP" dirty="0"/>
              <a:t>K+</a:t>
            </a:r>
            <a:r>
              <a:rPr kumimoji="1" lang="ja-JP" altLang="en-US" dirty="0"/>
              <a:t>であることを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要請すると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vd</a:t>
            </a:r>
            <a:r>
              <a:rPr kumimoji="1" lang="en-US" altLang="ja-JP" dirty="0"/>
              <a:t>[2][0]</a:t>
            </a:r>
            <a:r>
              <a:rPr kumimoji="1" lang="ja-JP" altLang="en-US" dirty="0"/>
              <a:t>でのヒット数が</a:t>
            </a:r>
            <a:r>
              <a:rPr kumimoji="1" lang="en-US" altLang="ja-JP" dirty="0"/>
              <a:t>~ 5000 </a:t>
            </a:r>
            <a:r>
              <a:rPr kumimoji="1" lang="ja-JP" altLang="en-US" dirty="0"/>
              <a:t>減少した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virtual detector</a:t>
            </a:r>
            <a:r>
              <a:rPr lang="ja-JP" altLang="en-US" dirty="0"/>
              <a:t>間での</a:t>
            </a:r>
            <a:r>
              <a:rPr lang="en-US" altLang="ja-JP" dirty="0"/>
              <a:t>TOF</a:t>
            </a:r>
            <a:r>
              <a:rPr lang="ja-JP" altLang="en-US" dirty="0"/>
              <a:t>を組む際には</a:t>
            </a:r>
            <a:r>
              <a:rPr lang="en-US" altLang="ja-JP" dirty="0" err="1"/>
              <a:t>pid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選別をかければ問題は無しか</a:t>
            </a:r>
            <a:r>
              <a:rPr lang="en-US" altLang="ja-JP" dirty="0"/>
              <a:t>?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今後</a:t>
            </a:r>
            <a:endParaRPr lang="en-US" altLang="ja-JP" dirty="0"/>
          </a:p>
          <a:p>
            <a:r>
              <a:rPr kumimoji="1" lang="ja-JP" altLang="en-US" dirty="0"/>
              <a:t>標的の物質</a:t>
            </a:r>
            <a:r>
              <a:rPr kumimoji="1" lang="en-US" altLang="ja-JP" dirty="0"/>
              <a:t>: </a:t>
            </a:r>
            <a:r>
              <a:rPr kumimoji="1" lang="ja-JP" altLang="en-US" dirty="0"/>
              <a:t>現在 </a:t>
            </a:r>
            <a:r>
              <a:rPr kumimoji="1" lang="en-US" altLang="ja-JP" dirty="0"/>
              <a:t>“G4_Galactic” = </a:t>
            </a:r>
            <a:r>
              <a:rPr kumimoji="1" lang="ja-JP" altLang="en-US" dirty="0"/>
              <a:t>真空</a:t>
            </a:r>
            <a:endParaRPr kumimoji="1" lang="en-US" altLang="ja-JP" dirty="0"/>
          </a:p>
          <a:p>
            <a:r>
              <a:rPr lang="ja-JP" altLang="en-US" dirty="0"/>
              <a:t>実際の液体</a:t>
            </a:r>
            <a:r>
              <a:rPr lang="en-US" altLang="ja-JP" baseline="30000" dirty="0"/>
              <a:t>3</a:t>
            </a:r>
            <a:r>
              <a:rPr lang="en-US" altLang="ja-JP" dirty="0"/>
              <a:t>He</a:t>
            </a:r>
            <a:r>
              <a:rPr lang="ja-JP" altLang="en-US" dirty="0"/>
              <a:t>などを定義して導入するべきかと考えている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770C4-1F41-44ED-8799-CE327A7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A18FAE-BD2C-4047-8FB4-99296CC0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378175-A830-4A53-BAAA-0CFE00A6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988600" cy="3240650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D58C1C0-0517-4460-B02B-B54657B6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64925"/>
            <a:ext cx="5986484" cy="3239089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2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605AB-D4AB-4772-8CB8-7C8B7CA4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Hypernks (G4 simulation)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0D662-673C-4BF2-AABB-763EB20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01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45D70-C845-43F1-BCBC-C5C1FE2D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#25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F9CCAD-CB98-4F54-A39C-8BFEBE53D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"/>
          <a:stretch/>
        </p:blipFill>
        <p:spPr>
          <a:xfrm>
            <a:off x="3581400" y="401427"/>
            <a:ext cx="8501049" cy="4780078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94E45-EDC0-4855-8CBF-035F9540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5162550"/>
            <a:ext cx="5702850" cy="1155700"/>
          </a:xfrm>
        </p:spPr>
        <p:txBody>
          <a:bodyPr/>
          <a:lstStyle/>
          <a:p>
            <a:r>
              <a:rPr kumimoji="1" lang="ja-JP" altLang="en-US" dirty="0"/>
              <a:t>標的周りの検出器</a:t>
            </a:r>
            <a:r>
              <a:rPr kumimoji="1" lang="en-US" altLang="ja-JP" dirty="0"/>
              <a:t>(VDC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TDL)</a:t>
            </a:r>
            <a:r>
              <a:rPr kumimoji="1" lang="ja-JP" altLang="en-US" dirty="0"/>
              <a:t>の形を見ている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7FD200-3BD2-4EA7-BBEC-09A8E891D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5" r="21311"/>
          <a:stretch/>
        </p:blipFill>
        <p:spPr>
          <a:xfrm>
            <a:off x="974175" y="4039977"/>
            <a:ext cx="2676526" cy="23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0701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10F39351-FE36-48E0-9A59-2534A9E5F3F1}" vid="{D5511E69-8D87-4FAD-8361-63F4BCA13FEB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396</TotalTime>
  <Words>986</Words>
  <Application>Microsoft Office PowerPoint</Application>
  <PresentationFormat>ワイド画面</PresentationFormat>
  <Paragraphs>128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25</vt:i4>
      </vt:variant>
    </vt:vector>
  </HeadingPairs>
  <TitlesOfParts>
    <vt:vector size="39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Cambria Math</vt:lpstr>
      <vt:lpstr>Wingdings</vt:lpstr>
      <vt:lpstr>seminar_02</vt:lpstr>
      <vt:lpstr>seminar01</vt:lpstr>
      <vt:lpstr>seminar_01</vt:lpstr>
      <vt:lpstr>Status Report #25</vt:lpstr>
      <vt:lpstr>Cosmic - ray</vt:lpstr>
      <vt:lpstr>Hypernks (G4 simulation)</vt:lpstr>
      <vt:lpstr>Hypernks (G4 simulation)</vt:lpstr>
      <vt:lpstr>Hypernks (G4 simulation)</vt:lpstr>
      <vt:lpstr>Hypernks (G4 simulation)</vt:lpstr>
      <vt:lpstr>Hypernks (G4 simulation)</vt:lpstr>
      <vt:lpstr>Hypernks (G4 simulation)</vt:lpstr>
      <vt:lpstr>Hypernks (G4 simulation)</vt:lpstr>
      <vt:lpstr>Hypernks (G4 simulation)</vt:lpstr>
      <vt:lpstr>Others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#25</dc:title>
  <dc:creator>Tomomasa Fujiwara</dc:creator>
  <cp:lastModifiedBy>Tomomasa Fujiwara</cp:lastModifiedBy>
  <cp:revision>9</cp:revision>
  <cp:lastPrinted>2020-04-30T16:14:47Z</cp:lastPrinted>
  <dcterms:created xsi:type="dcterms:W3CDTF">2020-04-27T02:49:43Z</dcterms:created>
  <dcterms:modified xsi:type="dcterms:W3CDTF">2020-05-01T05:09:01Z</dcterms:modified>
</cp:coreProperties>
</file>