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14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58" r:id="rId11"/>
    <p:sldId id="264" r:id="rId12"/>
    <p:sldId id="265" r:id="rId13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FF"/>
    <a:srgbClr val="002060"/>
    <a:srgbClr val="D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F80D1E75-72A1-4183-97DE-25FE12983779}"/>
    <pc:docChg chg="undo custSel addSld modSld">
      <pc:chgData name="Tomomasa Fujiwara" userId="773db4682fb361c6" providerId="LiveId" clId="{F80D1E75-72A1-4183-97DE-25FE12983779}" dt="2020-05-08T07:39:01.958" v="2300" actId="20577"/>
      <pc:docMkLst>
        <pc:docMk/>
      </pc:docMkLst>
      <pc:sldChg chg="modSp mod">
        <pc:chgData name="Tomomasa Fujiwara" userId="773db4682fb361c6" providerId="LiveId" clId="{F80D1E75-72A1-4183-97DE-25FE12983779}" dt="2020-05-07T04:10:53.509" v="332" actId="120"/>
        <pc:sldMkLst>
          <pc:docMk/>
          <pc:sldMk cId="3023760627" sldId="256"/>
        </pc:sldMkLst>
        <pc:spChg chg="mod">
          <ac:chgData name="Tomomasa Fujiwara" userId="773db4682fb361c6" providerId="LiveId" clId="{F80D1E75-72A1-4183-97DE-25FE12983779}" dt="2020-05-07T04:09:44.304" v="331" actId="113"/>
          <ac:spMkLst>
            <pc:docMk/>
            <pc:sldMk cId="3023760627" sldId="256"/>
            <ac:spMk id="2" creationId="{76BBDD17-A1FD-4B33-ABBC-910714FCD66E}"/>
          </ac:spMkLst>
        </pc:spChg>
        <pc:spChg chg="mod">
          <ac:chgData name="Tomomasa Fujiwara" userId="773db4682fb361c6" providerId="LiveId" clId="{F80D1E75-72A1-4183-97DE-25FE12983779}" dt="2020-05-07T04:10:53.509" v="332" actId="120"/>
          <ac:spMkLst>
            <pc:docMk/>
            <pc:sldMk cId="3023760627" sldId="256"/>
            <ac:spMk id="3" creationId="{3EFBB915-3A35-41BD-A555-8DFD2521BA44}"/>
          </ac:spMkLst>
        </pc:spChg>
      </pc:sldChg>
      <pc:sldChg chg="modSp new mod">
        <pc:chgData name="Tomomasa Fujiwara" userId="773db4682fb361c6" providerId="LiveId" clId="{F80D1E75-72A1-4183-97DE-25FE12983779}" dt="2020-05-08T06:48:19.220" v="2205" actId="20577"/>
        <pc:sldMkLst>
          <pc:docMk/>
          <pc:sldMk cId="3673608962" sldId="257"/>
        </pc:sldMkLst>
        <pc:spChg chg="mod">
          <ac:chgData name="Tomomasa Fujiwara" userId="773db4682fb361c6" providerId="LiveId" clId="{F80D1E75-72A1-4183-97DE-25FE12983779}" dt="2020-05-07T03:47:15.808" v="15" actId="20577"/>
          <ac:spMkLst>
            <pc:docMk/>
            <pc:sldMk cId="3673608962" sldId="257"/>
            <ac:spMk id="2" creationId="{16B5B76E-40F9-444C-AB00-CC3DD9FB9532}"/>
          </ac:spMkLst>
        </pc:spChg>
        <pc:spChg chg="mod">
          <ac:chgData name="Tomomasa Fujiwara" userId="773db4682fb361c6" providerId="LiveId" clId="{F80D1E75-72A1-4183-97DE-25FE12983779}" dt="2020-05-08T06:48:19.220" v="2205" actId="20577"/>
          <ac:spMkLst>
            <pc:docMk/>
            <pc:sldMk cId="3673608962" sldId="257"/>
            <ac:spMk id="3" creationId="{D5693E0B-2AE4-467C-8A6B-DC5708C33186}"/>
          </ac:spMkLst>
        </pc:spChg>
      </pc:sldChg>
      <pc:sldChg chg="addSp delSp modSp new mod">
        <pc:chgData name="Tomomasa Fujiwara" userId="773db4682fb361c6" providerId="LiveId" clId="{F80D1E75-72A1-4183-97DE-25FE12983779}" dt="2020-05-07T12:11:34.361" v="338" actId="1076"/>
        <pc:sldMkLst>
          <pc:docMk/>
          <pc:sldMk cId="1804877301" sldId="258"/>
        </pc:sldMkLst>
        <pc:spChg chg="del">
          <ac:chgData name="Tomomasa Fujiwara" userId="773db4682fb361c6" providerId="LiveId" clId="{F80D1E75-72A1-4183-97DE-25FE12983779}" dt="2020-05-07T12:11:20.719" v="334"/>
          <ac:spMkLst>
            <pc:docMk/>
            <pc:sldMk cId="1804877301" sldId="258"/>
            <ac:spMk id="2" creationId="{A2996B1E-7144-42C5-8074-92E6E91BAC56}"/>
          </ac:spMkLst>
        </pc:spChg>
        <pc:spChg chg="del">
          <ac:chgData name="Tomomasa Fujiwara" userId="773db4682fb361c6" providerId="LiveId" clId="{F80D1E75-72A1-4183-97DE-25FE12983779}" dt="2020-05-07T12:11:20.719" v="334"/>
          <ac:spMkLst>
            <pc:docMk/>
            <pc:sldMk cId="1804877301" sldId="258"/>
            <ac:spMk id="3" creationId="{4622D6B3-B96D-4823-8AC3-7ADDFBADF956}"/>
          </ac:spMkLst>
        </pc:spChg>
        <pc:spChg chg="mod">
          <ac:chgData name="Tomomasa Fujiwara" userId="773db4682fb361c6" providerId="LiveId" clId="{F80D1E75-72A1-4183-97DE-25FE12983779}" dt="2020-05-07T12:11:20.719" v="334"/>
          <ac:spMkLst>
            <pc:docMk/>
            <pc:sldMk cId="1804877301" sldId="258"/>
            <ac:spMk id="4" creationId="{00429642-9851-485D-ABEC-3757B1E0BDB5}"/>
          </ac:spMkLst>
        </pc:spChg>
        <pc:spChg chg="mod">
          <ac:chgData name="Tomomasa Fujiwara" userId="773db4682fb361c6" providerId="LiveId" clId="{F80D1E75-72A1-4183-97DE-25FE12983779}" dt="2020-05-07T12:11:20.719" v="334"/>
          <ac:spMkLst>
            <pc:docMk/>
            <pc:sldMk cId="1804877301" sldId="258"/>
            <ac:spMk id="5" creationId="{3E7DBF5F-ADC4-4C31-97F4-50ED02A21817}"/>
          </ac:spMkLst>
        </pc:spChg>
        <pc:picChg chg="add mod">
          <ac:chgData name="Tomomasa Fujiwara" userId="773db4682fb361c6" providerId="LiveId" clId="{F80D1E75-72A1-4183-97DE-25FE12983779}" dt="2020-05-07T12:11:34.361" v="338" actId="1076"/>
          <ac:picMkLst>
            <pc:docMk/>
            <pc:sldMk cId="1804877301" sldId="258"/>
            <ac:picMk id="6" creationId="{D8045DBA-1275-4A55-BD17-7EFA92C95D3D}"/>
          </ac:picMkLst>
        </pc:picChg>
      </pc:sldChg>
      <pc:sldChg chg="addSp delSp modSp new mod">
        <pc:chgData name="Tomomasa Fujiwara" userId="773db4682fb361c6" providerId="LiveId" clId="{F80D1E75-72A1-4183-97DE-25FE12983779}" dt="2020-05-08T06:03:07.145" v="1071" actId="1076"/>
        <pc:sldMkLst>
          <pc:docMk/>
          <pc:sldMk cId="3505685362" sldId="259"/>
        </pc:sldMkLst>
        <pc:spChg chg="mod">
          <ac:chgData name="Tomomasa Fujiwara" userId="773db4682fb361c6" providerId="LiveId" clId="{F80D1E75-72A1-4183-97DE-25FE12983779}" dt="2020-05-08T05:49:10.207" v="370" actId="20577"/>
          <ac:spMkLst>
            <pc:docMk/>
            <pc:sldMk cId="3505685362" sldId="259"/>
            <ac:spMk id="2" creationId="{E9C7BAB9-4301-47B3-99DB-ABD3100C9D7D}"/>
          </ac:spMkLst>
        </pc:spChg>
        <pc:spChg chg="mod">
          <ac:chgData name="Tomomasa Fujiwara" userId="773db4682fb361c6" providerId="LiveId" clId="{F80D1E75-72A1-4183-97DE-25FE12983779}" dt="2020-05-08T06:02:47.588" v="1032" actId="14100"/>
          <ac:spMkLst>
            <pc:docMk/>
            <pc:sldMk cId="3505685362" sldId="259"/>
            <ac:spMk id="3" creationId="{232B728F-9FFC-491D-9B73-64BE57486C80}"/>
          </ac:spMkLst>
        </pc:spChg>
        <pc:spChg chg="add mod">
          <ac:chgData name="Tomomasa Fujiwara" userId="773db4682fb361c6" providerId="LiveId" clId="{F80D1E75-72A1-4183-97DE-25FE12983779}" dt="2020-05-08T05:56:02.095" v="739" actId="1035"/>
          <ac:spMkLst>
            <pc:docMk/>
            <pc:sldMk cId="3505685362" sldId="259"/>
            <ac:spMk id="7" creationId="{86CF7351-7F6F-4E82-BAD2-3011654FD413}"/>
          </ac:spMkLst>
        </pc:spChg>
        <pc:spChg chg="add mod">
          <ac:chgData name="Tomomasa Fujiwara" userId="773db4682fb361c6" providerId="LiveId" clId="{F80D1E75-72A1-4183-97DE-25FE12983779}" dt="2020-05-08T06:03:04.444" v="1070" actId="14100"/>
          <ac:spMkLst>
            <pc:docMk/>
            <pc:sldMk cId="3505685362" sldId="259"/>
            <ac:spMk id="9" creationId="{D10E0AED-9039-4D2A-B3A0-0C4F0B7509DB}"/>
          </ac:spMkLst>
        </pc:spChg>
        <pc:spChg chg="add mod">
          <ac:chgData name="Tomomasa Fujiwara" userId="773db4682fb361c6" providerId="LiveId" clId="{F80D1E75-72A1-4183-97DE-25FE12983779}" dt="2020-05-08T06:03:07.145" v="1071" actId="1076"/>
          <ac:spMkLst>
            <pc:docMk/>
            <pc:sldMk cId="3505685362" sldId="259"/>
            <ac:spMk id="10" creationId="{B872C7D8-8B95-4877-892A-FFB542E525B5}"/>
          </ac:spMkLst>
        </pc:spChg>
        <pc:spChg chg="add mod">
          <ac:chgData name="Tomomasa Fujiwara" userId="773db4682fb361c6" providerId="LiveId" clId="{F80D1E75-72A1-4183-97DE-25FE12983779}" dt="2020-05-08T06:02:54.628" v="1056" actId="1038"/>
          <ac:spMkLst>
            <pc:docMk/>
            <pc:sldMk cId="3505685362" sldId="259"/>
            <ac:spMk id="12" creationId="{0C3DE86D-A61D-41C2-820B-1332EE9D8DEF}"/>
          </ac:spMkLst>
        </pc:spChg>
        <pc:picChg chg="add mod">
          <ac:chgData name="Tomomasa Fujiwara" userId="773db4682fb361c6" providerId="LiveId" clId="{F80D1E75-72A1-4183-97DE-25FE12983779}" dt="2020-05-08T05:55:52.915" v="704" actId="14100"/>
          <ac:picMkLst>
            <pc:docMk/>
            <pc:sldMk cId="3505685362" sldId="259"/>
            <ac:picMk id="6" creationId="{952998EA-51B2-4DEF-BC45-7F46E4F9633D}"/>
          </ac:picMkLst>
        </pc:picChg>
        <pc:picChg chg="add mod">
          <ac:chgData name="Tomomasa Fujiwara" userId="773db4682fb361c6" providerId="LiveId" clId="{F80D1E75-72A1-4183-97DE-25FE12983779}" dt="2020-05-08T06:02:51.043" v="1033" actId="14100"/>
          <ac:picMkLst>
            <pc:docMk/>
            <pc:sldMk cId="3505685362" sldId="259"/>
            <ac:picMk id="8" creationId="{3C668843-A057-47C0-9CE0-A84CE6E2071F}"/>
          </ac:picMkLst>
        </pc:picChg>
        <pc:picChg chg="add del mod">
          <ac:chgData name="Tomomasa Fujiwara" userId="773db4682fb361c6" providerId="LiveId" clId="{F80D1E75-72A1-4183-97DE-25FE12983779}" dt="2020-05-08T06:01:18.845" v="867"/>
          <ac:picMkLst>
            <pc:docMk/>
            <pc:sldMk cId="3505685362" sldId="259"/>
            <ac:picMk id="11" creationId="{2CED36EC-1284-48DF-9966-597FC1476078}"/>
          </ac:picMkLst>
        </pc:picChg>
      </pc:sldChg>
      <pc:sldChg chg="addSp modSp new mod">
        <pc:chgData name="Tomomasa Fujiwara" userId="773db4682fb361c6" providerId="LiveId" clId="{F80D1E75-72A1-4183-97DE-25FE12983779}" dt="2020-05-08T06:38:40.671" v="2123" actId="20577"/>
        <pc:sldMkLst>
          <pc:docMk/>
          <pc:sldMk cId="3138028491" sldId="260"/>
        </pc:sldMkLst>
        <pc:spChg chg="mod">
          <ac:chgData name="Tomomasa Fujiwara" userId="773db4682fb361c6" providerId="LiveId" clId="{F80D1E75-72A1-4183-97DE-25FE12983779}" dt="2020-05-08T06:38:40.671" v="2123" actId="20577"/>
          <ac:spMkLst>
            <pc:docMk/>
            <pc:sldMk cId="3138028491" sldId="260"/>
            <ac:spMk id="2" creationId="{91476EEF-4DD7-478C-A550-47FEDA25A80A}"/>
          </ac:spMkLst>
        </pc:spChg>
        <pc:spChg chg="mod">
          <ac:chgData name="Tomomasa Fujiwara" userId="773db4682fb361c6" providerId="LiveId" clId="{F80D1E75-72A1-4183-97DE-25FE12983779}" dt="2020-05-08T06:09:42.848" v="1225" actId="20577"/>
          <ac:spMkLst>
            <pc:docMk/>
            <pc:sldMk cId="3138028491" sldId="260"/>
            <ac:spMk id="3" creationId="{D466790A-BDD2-4779-AB76-DC927FA5ABF9}"/>
          </ac:spMkLst>
        </pc:spChg>
        <pc:spChg chg="add mod">
          <ac:chgData name="Tomomasa Fujiwara" userId="773db4682fb361c6" providerId="LiveId" clId="{F80D1E75-72A1-4183-97DE-25FE12983779}" dt="2020-05-08T06:21:59.903" v="2037" actId="1076"/>
          <ac:spMkLst>
            <pc:docMk/>
            <pc:sldMk cId="3138028491" sldId="260"/>
            <ac:spMk id="7" creationId="{E9147DA5-DF09-4B8F-A31A-EF423C75E643}"/>
          </ac:spMkLst>
        </pc:spChg>
        <pc:picChg chg="add mod">
          <ac:chgData name="Tomomasa Fujiwara" userId="773db4682fb361c6" providerId="LiveId" clId="{F80D1E75-72A1-4183-97DE-25FE12983779}" dt="2020-05-08T06:34:49.537" v="2064" actId="692"/>
          <ac:picMkLst>
            <pc:docMk/>
            <pc:sldMk cId="3138028491" sldId="260"/>
            <ac:picMk id="6" creationId="{4C08010F-CAAF-41D0-8AE9-9FD1BB013262}"/>
          </ac:picMkLst>
        </pc:picChg>
      </pc:sldChg>
      <pc:sldChg chg="addSp modSp new mod">
        <pc:chgData name="Tomomasa Fujiwara" userId="773db4682fb361c6" providerId="LiveId" clId="{F80D1E75-72A1-4183-97DE-25FE12983779}" dt="2020-05-08T06:39:02.686" v="2127" actId="14100"/>
        <pc:sldMkLst>
          <pc:docMk/>
          <pc:sldMk cId="2697139812" sldId="261"/>
        </pc:sldMkLst>
        <pc:spChg chg="mod">
          <ac:chgData name="Tomomasa Fujiwara" userId="773db4682fb361c6" providerId="LiveId" clId="{F80D1E75-72A1-4183-97DE-25FE12983779}" dt="2020-05-08T06:38:54.025" v="2125"/>
          <ac:spMkLst>
            <pc:docMk/>
            <pc:sldMk cId="2697139812" sldId="261"/>
            <ac:spMk id="2" creationId="{273D0414-6D9F-4C07-A821-246C1D3BD056}"/>
          </ac:spMkLst>
        </pc:spChg>
        <pc:spChg chg="mod">
          <ac:chgData name="Tomomasa Fujiwara" userId="773db4682fb361c6" providerId="LiveId" clId="{F80D1E75-72A1-4183-97DE-25FE12983779}" dt="2020-05-08T06:11:23.880" v="1333" actId="20577"/>
          <ac:spMkLst>
            <pc:docMk/>
            <pc:sldMk cId="2697139812" sldId="261"/>
            <ac:spMk id="3" creationId="{D3FE6358-2653-46F4-A510-034E61488984}"/>
          </ac:spMkLst>
        </pc:spChg>
        <pc:spChg chg="add mod">
          <ac:chgData name="Tomomasa Fujiwara" userId="773db4682fb361c6" providerId="LiveId" clId="{F80D1E75-72A1-4183-97DE-25FE12983779}" dt="2020-05-08T06:38:58.259" v="2126" actId="1076"/>
          <ac:spMkLst>
            <pc:docMk/>
            <pc:sldMk cId="2697139812" sldId="261"/>
            <ac:spMk id="7" creationId="{9E4ABADA-EEA1-4545-A369-2130BC97FEDB}"/>
          </ac:spMkLst>
        </pc:spChg>
        <pc:picChg chg="add mod">
          <ac:chgData name="Tomomasa Fujiwara" userId="773db4682fb361c6" providerId="LiveId" clId="{F80D1E75-72A1-4183-97DE-25FE12983779}" dt="2020-05-08T06:39:02.686" v="2127" actId="14100"/>
          <ac:picMkLst>
            <pc:docMk/>
            <pc:sldMk cId="2697139812" sldId="261"/>
            <ac:picMk id="6" creationId="{43EDDD67-344E-4E82-932E-A282F09F0234}"/>
          </ac:picMkLst>
        </pc:picChg>
      </pc:sldChg>
      <pc:sldChg chg="addSp modSp new mod">
        <pc:chgData name="Tomomasa Fujiwara" userId="773db4682fb361c6" providerId="LiveId" clId="{F80D1E75-72A1-4183-97DE-25FE12983779}" dt="2020-05-08T06:39:07.089" v="2128"/>
        <pc:sldMkLst>
          <pc:docMk/>
          <pc:sldMk cId="2782891093" sldId="262"/>
        </pc:sldMkLst>
        <pc:spChg chg="mod">
          <ac:chgData name="Tomomasa Fujiwara" userId="773db4682fb361c6" providerId="LiveId" clId="{F80D1E75-72A1-4183-97DE-25FE12983779}" dt="2020-05-08T06:39:07.089" v="2128"/>
          <ac:spMkLst>
            <pc:docMk/>
            <pc:sldMk cId="2782891093" sldId="262"/>
            <ac:spMk id="2" creationId="{EC3679C8-9464-40D4-B8D4-52F5FAE34121}"/>
          </ac:spMkLst>
        </pc:spChg>
        <pc:spChg chg="add mod">
          <ac:chgData name="Tomomasa Fujiwara" userId="773db4682fb361c6" providerId="LiveId" clId="{F80D1E75-72A1-4183-97DE-25FE12983779}" dt="2020-05-08T06:12:35.021" v="1541"/>
          <ac:spMkLst>
            <pc:docMk/>
            <pc:sldMk cId="2782891093" sldId="262"/>
            <ac:spMk id="8" creationId="{F49B2073-5615-4FE2-B961-E2C196C5E736}"/>
          </ac:spMkLst>
        </pc:spChg>
        <pc:spChg chg="add mod">
          <ac:chgData name="Tomomasa Fujiwara" userId="773db4682fb361c6" providerId="LiveId" clId="{F80D1E75-72A1-4183-97DE-25FE12983779}" dt="2020-05-08T06:22:11.444" v="2039" actId="1076"/>
          <ac:spMkLst>
            <pc:docMk/>
            <pc:sldMk cId="2782891093" sldId="262"/>
            <ac:spMk id="9" creationId="{E4213312-5B4A-4C69-958D-73B3D8D289BF}"/>
          </ac:spMkLst>
        </pc:spChg>
        <pc:picChg chg="add mod">
          <ac:chgData name="Tomomasa Fujiwara" userId="773db4682fb361c6" providerId="LiveId" clId="{F80D1E75-72A1-4183-97DE-25FE12983779}" dt="2020-05-08T06:07:40.149" v="1182" actId="14100"/>
          <ac:picMkLst>
            <pc:docMk/>
            <pc:sldMk cId="2782891093" sldId="262"/>
            <ac:picMk id="6" creationId="{CF1C1485-824D-4246-A076-4771D087E180}"/>
          </ac:picMkLst>
        </pc:picChg>
        <pc:picChg chg="add mod">
          <ac:chgData name="Tomomasa Fujiwara" userId="773db4682fb361c6" providerId="LiveId" clId="{F80D1E75-72A1-4183-97DE-25FE12983779}" dt="2020-05-08T06:08:09.702" v="1186" actId="14100"/>
          <ac:picMkLst>
            <pc:docMk/>
            <pc:sldMk cId="2782891093" sldId="262"/>
            <ac:picMk id="7" creationId="{8ED76E05-A364-4789-8860-3E097B45524B}"/>
          </ac:picMkLst>
        </pc:picChg>
      </pc:sldChg>
      <pc:sldChg chg="modSp new mod">
        <pc:chgData name="Tomomasa Fujiwara" userId="773db4682fb361c6" providerId="LiveId" clId="{F80D1E75-72A1-4183-97DE-25FE12983779}" dt="2020-05-08T06:48:51.076" v="2248" actId="14100"/>
        <pc:sldMkLst>
          <pc:docMk/>
          <pc:sldMk cId="1876987644" sldId="263"/>
        </pc:sldMkLst>
        <pc:spChg chg="mod">
          <ac:chgData name="Tomomasa Fujiwara" userId="773db4682fb361c6" providerId="LiveId" clId="{F80D1E75-72A1-4183-97DE-25FE12983779}" dt="2020-05-08T06:13:31.315" v="1562" actId="20577"/>
          <ac:spMkLst>
            <pc:docMk/>
            <pc:sldMk cId="1876987644" sldId="263"/>
            <ac:spMk id="2" creationId="{38477008-1151-46B2-B702-ED04032736A2}"/>
          </ac:spMkLst>
        </pc:spChg>
        <pc:spChg chg="mod">
          <ac:chgData name="Tomomasa Fujiwara" userId="773db4682fb361c6" providerId="LiveId" clId="{F80D1E75-72A1-4183-97DE-25FE12983779}" dt="2020-05-08T06:48:51.076" v="2248" actId="14100"/>
          <ac:spMkLst>
            <pc:docMk/>
            <pc:sldMk cId="1876987644" sldId="263"/>
            <ac:spMk id="3" creationId="{3811D719-5417-4401-956D-F6885C282CA3}"/>
          </ac:spMkLst>
        </pc:spChg>
      </pc:sldChg>
      <pc:sldChg chg="addSp modSp new mod">
        <pc:chgData name="Tomomasa Fujiwara" userId="773db4682fb361c6" providerId="LiveId" clId="{F80D1E75-72A1-4183-97DE-25FE12983779}" dt="2020-05-08T07:37:45.990" v="2277" actId="1076"/>
        <pc:sldMkLst>
          <pc:docMk/>
          <pc:sldMk cId="4293575018" sldId="264"/>
        </pc:sldMkLst>
        <pc:spChg chg="add mod">
          <ac:chgData name="Tomomasa Fujiwara" userId="773db4682fb361c6" providerId="LiveId" clId="{F80D1E75-72A1-4183-97DE-25FE12983779}" dt="2020-05-08T07:37:17.581" v="2269" actId="1076"/>
          <ac:spMkLst>
            <pc:docMk/>
            <pc:sldMk cId="4293575018" sldId="264"/>
            <ac:spMk id="5" creationId="{69839C60-AB9F-4A18-8FB9-95CE498B024E}"/>
          </ac:spMkLst>
        </pc:spChg>
        <pc:picChg chg="add mod">
          <ac:chgData name="Tomomasa Fujiwara" userId="773db4682fb361c6" providerId="LiveId" clId="{F80D1E75-72A1-4183-97DE-25FE12983779}" dt="2020-05-08T07:37:45.990" v="2277" actId="1076"/>
          <ac:picMkLst>
            <pc:docMk/>
            <pc:sldMk cId="4293575018" sldId="264"/>
            <ac:picMk id="4" creationId="{AE99EECB-7D3F-4969-9550-EB7661F03F50}"/>
          </ac:picMkLst>
        </pc:picChg>
      </pc:sldChg>
      <pc:sldChg chg="addSp modSp new mod">
        <pc:chgData name="Tomomasa Fujiwara" userId="773db4682fb361c6" providerId="LiveId" clId="{F80D1E75-72A1-4183-97DE-25FE12983779}" dt="2020-05-08T07:39:01.958" v="2300" actId="20577"/>
        <pc:sldMkLst>
          <pc:docMk/>
          <pc:sldMk cId="1296823390" sldId="265"/>
        </pc:sldMkLst>
        <pc:spChg chg="add mod">
          <ac:chgData name="Tomomasa Fujiwara" userId="773db4682fb361c6" providerId="LiveId" clId="{F80D1E75-72A1-4183-97DE-25FE12983779}" dt="2020-05-08T07:39:01.958" v="2300" actId="20577"/>
          <ac:spMkLst>
            <pc:docMk/>
            <pc:sldMk cId="1296823390" sldId="265"/>
            <ac:spMk id="5" creationId="{0A4A15B1-52D9-4220-A4F5-617F70DB51E7}"/>
          </ac:spMkLst>
        </pc:spChg>
        <pc:picChg chg="add mod">
          <ac:chgData name="Tomomasa Fujiwara" userId="773db4682fb361c6" providerId="LiveId" clId="{F80D1E75-72A1-4183-97DE-25FE12983779}" dt="2020-05-08T07:38:27.169" v="2286" actId="1076"/>
          <ac:picMkLst>
            <pc:docMk/>
            <pc:sldMk cId="1296823390" sldId="265"/>
            <ac:picMk id="4" creationId="{25E08E07-461E-4C23-8187-2108882239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930B-AE10-418B-A643-74CEF59A3F71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1678-2C41-4D08-8B2A-1C2F11EBF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0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#26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BDD17-A1FD-4B33-ABBC-910714FCD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0" dirty="0">
                <a:latin typeface="Arial" panose="020B0604020202020204" pitchFamily="34" charset="0"/>
                <a:cs typeface="Arial" panose="020B0604020202020204" pitchFamily="34" charset="0"/>
              </a:rPr>
              <a:t>Status Report #26</a:t>
            </a:r>
            <a:endParaRPr kumimoji="1" lang="ja-JP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FBB915-3A35-41BD-A555-8DFD2521B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1800" dirty="0"/>
              <a:t>2020. 05. 08 (Thu)</a:t>
            </a:r>
          </a:p>
          <a:p>
            <a:pPr algn="l"/>
            <a:r>
              <a:rPr lang="en-US" altLang="ja-JP" sz="1800" dirty="0"/>
              <a:t>M1 FUJIWARA</a:t>
            </a:r>
            <a:r>
              <a:rPr lang="ja-JP" altLang="en-US" sz="1800" dirty="0"/>
              <a:t> </a:t>
            </a:r>
            <a:r>
              <a:rPr lang="en-US" altLang="ja-JP" sz="1800" dirty="0"/>
              <a:t>Tomomasa</a:t>
            </a:r>
            <a:endParaRPr kumimoji="1" lang="ja-JP" altLang="en-US" sz="18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CD844-FE0D-4ABB-BEC1-E0F3E9815B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12FAD3-83A5-4EF1-92EA-BF2F8767E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76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263701-7489-4DCB-ADEE-B446FD00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C26311-9F11-406B-81B0-72E58759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E08E07-461E-4C23-8187-21088822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"/>
            <a:ext cx="12192001" cy="66474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4A15B1-52D9-4220-A4F5-617F70DB51E7}"/>
              </a:ext>
            </a:extLst>
          </p:cNvPr>
          <p:cNvSpPr/>
          <p:nvPr/>
        </p:nvSpPr>
        <p:spPr>
          <a:xfrm>
            <a:off x="8153400" y="262060"/>
            <a:ext cx="2807677" cy="1894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■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:	 R-1 (11 mm)</a:t>
            </a:r>
          </a:p>
          <a:p>
            <a:r>
              <a:rPr kumimoji="1" lang="ja-JP" altLang="en-US" sz="2400" b="1" dirty="0">
                <a:solidFill>
                  <a:srgbClr val="92D050"/>
                </a:solidFill>
              </a:rPr>
              <a:t>▲</a:t>
            </a:r>
            <a:r>
              <a:rPr kumimoji="1" lang="en-US" altLang="ja-JP" sz="2400" b="1" dirty="0">
                <a:solidFill>
                  <a:srgbClr val="92D050"/>
                </a:solidFill>
              </a:rPr>
              <a:t>:	 R-2 (11 mm)</a:t>
            </a:r>
          </a:p>
          <a:p>
            <a:r>
              <a:rPr kumimoji="1" lang="ja-JP" altLang="en-US" sz="2400" b="1" dirty="0">
                <a:solidFill>
                  <a:srgbClr val="0000FF"/>
                </a:solidFill>
              </a:rPr>
              <a:t>▼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:	 L-1  (22mm)</a:t>
            </a:r>
          </a:p>
          <a:p>
            <a:r>
              <a:rPr kumimoji="1" lang="ja-JP" altLang="en-US" sz="2400" b="1" dirty="0">
                <a:solidFill>
                  <a:srgbClr val="FF00FF"/>
                </a:solidFill>
              </a:rPr>
              <a:t>〇</a:t>
            </a:r>
            <a:r>
              <a:rPr kumimoji="1" lang="en-US" altLang="ja-JP" sz="2400" b="1">
                <a:solidFill>
                  <a:srgbClr val="FF00FF"/>
                </a:solidFill>
              </a:rPr>
              <a:t>:	 </a:t>
            </a:r>
            <a:r>
              <a:rPr kumimoji="1" lang="en-US" altLang="ja-JP" sz="2400" b="1" dirty="0">
                <a:solidFill>
                  <a:srgbClr val="FF00FF"/>
                </a:solidFill>
              </a:rPr>
              <a:t>L-2 (22 mm)</a:t>
            </a:r>
            <a:endParaRPr kumimoji="1" lang="ja-JP" alt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5B76E-40F9-444C-AB00-CC3DD9F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Weekly report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693E0B-2AE4-467C-8A6B-DC5708C3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68" y="1270175"/>
            <a:ext cx="7182853" cy="496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lvl="1"/>
            <a:r>
              <a:rPr lang="en-US" altLang="ja-JP" dirty="0"/>
              <a:t>Cosmic ray: check consistency at fix bias</a:t>
            </a:r>
            <a:r>
              <a:rPr lang="ja-JP" altLang="en-US" dirty="0"/>
              <a:t> </a:t>
            </a:r>
            <a:r>
              <a:rPr lang="en-US" altLang="ja-JP" dirty="0"/>
              <a:t>(V</a:t>
            </a:r>
            <a:r>
              <a:rPr lang="en-US" altLang="ja-JP" baseline="-25000" dirty="0"/>
              <a:t>b</a:t>
            </a:r>
            <a:r>
              <a:rPr lang="en-US" altLang="ja-JP" dirty="0"/>
              <a:t>=178.8 V)</a:t>
            </a:r>
          </a:p>
          <a:p>
            <a:pPr lvl="1"/>
            <a:r>
              <a:rPr lang="en-US" altLang="ja-JP" dirty="0"/>
              <a:t>Simulation: No progress (making mass square)</a:t>
            </a:r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Seminar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</a:rPr>
              <a:t>Detector seminar (B4 &amp; M1): Done (yesterday)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</a:rPr>
              <a:t>ELS seminar: </a:t>
            </a:r>
            <a:r>
              <a:rPr lang="ja-JP" altLang="en-US" dirty="0">
                <a:latin typeface="Arial" panose="020B0604020202020204" pitchFamily="34" charset="0"/>
              </a:rPr>
              <a:t>来週月曜</a:t>
            </a:r>
            <a:r>
              <a:rPr lang="en-US" altLang="ja-JP" dirty="0">
                <a:latin typeface="Arial" panose="020B0604020202020204" pitchFamily="34" charset="0"/>
              </a:rPr>
              <a:t>10:00~</a:t>
            </a:r>
            <a:r>
              <a:rPr lang="ja-JP" altLang="en-US" dirty="0">
                <a:latin typeface="Arial" panose="020B0604020202020204" pitchFamily="34" charset="0"/>
              </a:rPr>
              <a:t>です</a:t>
            </a:r>
            <a:r>
              <a:rPr lang="en-US" altLang="ja-JP" dirty="0">
                <a:latin typeface="Arial" panose="020B0604020202020204" pitchFamily="34" charset="0"/>
              </a:rPr>
              <a:t>. </a:t>
            </a:r>
            <a:r>
              <a:rPr lang="ja-JP" altLang="en-US" dirty="0">
                <a:latin typeface="Arial" panose="020B0604020202020204" pitchFamily="34" charset="0"/>
              </a:rPr>
              <a:t>只今準備中</a:t>
            </a:r>
            <a:r>
              <a:rPr lang="en-US" altLang="ja-JP" dirty="0">
                <a:latin typeface="Arial" panose="020B0604020202020204" pitchFamily="34" charset="0"/>
              </a:rPr>
              <a:t>. </a:t>
            </a:r>
            <a:r>
              <a:rPr lang="ja-JP" altLang="en-US" strike="sngStrike" dirty="0">
                <a:solidFill>
                  <a:srgbClr val="D0FFFF"/>
                </a:solidFill>
                <a:latin typeface="Arial" panose="020B0604020202020204" pitchFamily="34" charset="0"/>
              </a:rPr>
              <a:t>大炎上不可避</a:t>
            </a:r>
            <a:endParaRPr lang="en-US" altLang="ja-JP" strike="sngStrike" dirty="0">
              <a:solidFill>
                <a:srgbClr val="D0FFFF"/>
              </a:solidFill>
              <a:latin typeface="Arial" panose="020B0604020202020204" pitchFamily="34" charset="0"/>
            </a:endParaRPr>
          </a:p>
          <a:p>
            <a:pPr lvl="1"/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b="1" dirty="0">
                <a:solidFill>
                  <a:srgbClr val="002060"/>
                </a:solidFill>
                <a:latin typeface="Arial" panose="020B0604020202020204" pitchFamily="34" charset="0"/>
              </a:rPr>
              <a:t>Others</a:t>
            </a:r>
          </a:p>
          <a:p>
            <a:pPr lvl="1"/>
            <a:r>
              <a:rPr kumimoji="1" lang="en-US" altLang="ja-JP" dirty="0">
                <a:latin typeface="Arial" panose="020B0604020202020204" pitchFamily="34" charset="0"/>
              </a:rPr>
              <a:t>Registration in this term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</a:rPr>
              <a:t>TA (</a:t>
            </a:r>
            <a:r>
              <a:rPr lang="ja-JP" altLang="en-US" dirty="0">
                <a:latin typeface="Arial" panose="020B0604020202020204" pitchFamily="34" charset="0"/>
              </a:rPr>
              <a:t>物理学実験</a:t>
            </a:r>
            <a:r>
              <a:rPr lang="en-US" altLang="ja-JP" dirty="0">
                <a:latin typeface="Arial" panose="020B0604020202020204" pitchFamily="34" charset="0"/>
              </a:rPr>
              <a:t>II </a:t>
            </a:r>
            <a:r>
              <a:rPr lang="ja-JP" altLang="en-US" dirty="0">
                <a:latin typeface="Arial" panose="020B0604020202020204" pitchFamily="34" charset="0"/>
              </a:rPr>
              <a:t>計算機基礎実習</a:t>
            </a:r>
            <a:r>
              <a:rPr lang="en-US" altLang="ja-JP" dirty="0">
                <a:latin typeface="Arial" panose="020B0604020202020204" pitchFamily="34" charset="0"/>
              </a:rPr>
              <a:t>, </a:t>
            </a:r>
            <a:r>
              <a:rPr lang="ja-JP" altLang="en-US" dirty="0">
                <a:latin typeface="Arial" panose="020B0604020202020204" pitchFamily="34" charset="0"/>
              </a:rPr>
              <a:t>オンライン</a:t>
            </a:r>
            <a:r>
              <a:rPr lang="en-US" altLang="ja-JP" dirty="0">
                <a:latin typeface="Arial" panose="020B0604020202020204" pitchFamily="34" charset="0"/>
              </a:rPr>
              <a:t>TA)</a:t>
            </a:r>
            <a:r>
              <a:rPr kumimoji="1" lang="en-US" altLang="ja-JP" dirty="0">
                <a:latin typeface="Arial" panose="020B0604020202020204" pitchFamily="34" charset="0"/>
              </a:rPr>
              <a:t> 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C2DF4-FDD6-4EFB-9833-55B4D7F6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B71E2-76EE-4990-BDF8-BBCD5059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7BAB9-4301-47B3-99DB-ABD3100C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 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B728F-9FFC-491D-9B73-64BE5748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678964"/>
            <a:ext cx="11520000" cy="5559211"/>
          </a:xfrm>
        </p:spPr>
        <p:txBody>
          <a:bodyPr/>
          <a:lstStyle/>
          <a:p>
            <a:r>
              <a:rPr kumimoji="1" lang="ja-JP" altLang="en-US" dirty="0"/>
              <a:t>電圧をある値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今回は</a:t>
            </a:r>
            <a:r>
              <a:rPr kumimoji="1" lang="en-US" altLang="ja-JP" dirty="0"/>
              <a:t>V</a:t>
            </a:r>
            <a:r>
              <a:rPr kumimoji="1" lang="en-US" altLang="ja-JP" baseline="-25000" dirty="0"/>
              <a:t>b</a:t>
            </a:r>
            <a:r>
              <a:rPr kumimoji="1" lang="en-US" altLang="ja-JP" dirty="0"/>
              <a:t> = 178.8 V) </a:t>
            </a:r>
            <a:r>
              <a:rPr kumimoji="1" lang="ja-JP" altLang="en-US" dirty="0"/>
              <a:t>に固定</a:t>
            </a:r>
            <a:endParaRPr kumimoji="1" lang="en-US" altLang="ja-JP" dirty="0"/>
          </a:p>
          <a:p>
            <a:r>
              <a:rPr lang="en-US" altLang="ja-JP" dirty="0"/>
              <a:t>~1</a:t>
            </a:r>
            <a:r>
              <a:rPr lang="ja-JP" altLang="en-US" dirty="0"/>
              <a:t>日でデータを区切り変化を見る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9461AB-3099-443F-90DC-B698BAB6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DD06B-6A0F-49B7-AE6A-BE4110AC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2998EA-51B2-4DEF-BC45-7F46E4F9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69" y="77911"/>
            <a:ext cx="5318264" cy="3060176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CF7351-7F6F-4E82-BAD2-3011654FD413}"/>
              </a:ext>
            </a:extLst>
          </p:cNvPr>
          <p:cNvSpPr/>
          <p:nvPr/>
        </p:nvSpPr>
        <p:spPr>
          <a:xfrm>
            <a:off x="8762995" y="1215400"/>
            <a:ext cx="430823" cy="81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C668843-A057-47C0-9CE0-A84CE6E2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9" y="1563411"/>
            <a:ext cx="6455789" cy="4653975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0E0AED-9039-4D2A-B3A0-0C4F0B7509DB}"/>
              </a:ext>
            </a:extLst>
          </p:cNvPr>
          <p:cNvSpPr/>
          <p:nvPr/>
        </p:nvSpPr>
        <p:spPr>
          <a:xfrm>
            <a:off x="5230855" y="2028095"/>
            <a:ext cx="562707" cy="3552092"/>
          </a:xfrm>
          <a:prstGeom prst="rect">
            <a:avLst/>
          </a:prstGeom>
          <a:pattFill prst="ltUpDiag">
            <a:fgClr>
              <a:srgbClr val="FF80FF"/>
            </a:fgClr>
            <a:bgClr>
              <a:schemeClr val="bg1"/>
            </a:bgClr>
          </a:patt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72C7D8-8B95-4877-892A-FFB542E525B5}"/>
              </a:ext>
            </a:extLst>
          </p:cNvPr>
          <p:cNvSpPr/>
          <p:nvPr/>
        </p:nvSpPr>
        <p:spPr>
          <a:xfrm>
            <a:off x="4336729" y="3346941"/>
            <a:ext cx="235095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Data taking now</a:t>
            </a:r>
            <a:endParaRPr kumimoji="1" lang="ja-JP" altLang="en-US" b="1" dirty="0">
              <a:solidFill>
                <a:srgbClr val="002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C3DE86D-A61D-41C2-820B-1332EE9D8DEF}"/>
              </a:ext>
            </a:extLst>
          </p:cNvPr>
          <p:cNvSpPr/>
          <p:nvPr/>
        </p:nvSpPr>
        <p:spPr>
          <a:xfrm>
            <a:off x="6775934" y="4787551"/>
            <a:ext cx="402735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Fluctuate</a:t>
            </a:r>
            <a:r>
              <a:rPr kumimoji="1" lang="ja-JP" altLang="en-US" b="1" dirty="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</a:t>
            </a:r>
            <a:r>
              <a:rPr kumimoji="1" lang="en-US" altLang="ja-JP" b="1" dirty="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~±10 </a:t>
            </a:r>
            <a:r>
              <a:rPr kumimoji="1" lang="en-US" altLang="ja-JP" b="1" dirty="0" err="1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ps</a:t>
            </a:r>
            <a:r>
              <a:rPr kumimoji="1" lang="en-US" altLang="ja-JP" b="1" dirty="0">
                <a:solidFill>
                  <a:srgbClr val="002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  even same bias</a:t>
            </a:r>
            <a:endParaRPr kumimoji="1" lang="ja-JP" altLang="en-US" b="1" dirty="0">
              <a:solidFill>
                <a:srgbClr val="002060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68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76EEF-4DD7-478C-A550-47FEDA25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Cosmic ray:</a:t>
            </a:r>
            <a:r>
              <a:rPr lang="ja-JP" altLang="en-US" dirty="0"/>
              <a:t> </a:t>
            </a:r>
            <a:r>
              <a:rPr lang="en-US" altLang="ja-JP" dirty="0"/>
              <a:t>evaluate timing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6790A-BDD2-4779-AB76-DC927FA5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Fluctuation of Pedestal </a:t>
            </a:r>
          </a:p>
          <a:p>
            <a:r>
              <a:rPr kumimoji="1" lang="en-US" altLang="ja-JP" dirty="0"/>
              <a:t>change: ~ 1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or less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E38C5-7453-4A87-B0E0-E4731754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1C310-B594-4E01-8295-A869929D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C08010F-CAAF-41D0-8AE9-9FD1BB01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27" y="770876"/>
            <a:ext cx="8605673" cy="46920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147DA5-DF09-4B8F-A31A-EF423C75E643}"/>
              </a:ext>
            </a:extLst>
          </p:cNvPr>
          <p:cNvSpPr/>
          <p:nvPr/>
        </p:nvSpPr>
        <p:spPr>
          <a:xfrm>
            <a:off x="9223559" y="770876"/>
            <a:ext cx="2812482" cy="1439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■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: R-1 (11 mm)</a:t>
            </a:r>
          </a:p>
          <a:p>
            <a:r>
              <a:rPr kumimoji="1" lang="ja-JP" altLang="en-US" sz="2400" b="1" dirty="0">
                <a:solidFill>
                  <a:srgbClr val="92D050"/>
                </a:solidFill>
              </a:rPr>
              <a:t>▲</a:t>
            </a:r>
            <a:r>
              <a:rPr kumimoji="1" lang="en-US" altLang="ja-JP" sz="2400" b="1" dirty="0">
                <a:solidFill>
                  <a:srgbClr val="92D050"/>
                </a:solidFill>
              </a:rPr>
              <a:t>: R-2 (11 mm)</a:t>
            </a:r>
          </a:p>
          <a:p>
            <a:r>
              <a:rPr kumimoji="1" lang="ja-JP" altLang="en-US" sz="2400" b="1" dirty="0">
                <a:solidFill>
                  <a:srgbClr val="0000FF"/>
                </a:solidFill>
              </a:rPr>
              <a:t>▼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: L-1  (22mm)</a:t>
            </a:r>
          </a:p>
          <a:p>
            <a:r>
              <a:rPr kumimoji="1" lang="ja-JP" altLang="en-US" sz="2400" b="1" dirty="0">
                <a:solidFill>
                  <a:srgbClr val="FF00FF"/>
                </a:solidFill>
              </a:rPr>
              <a:t>〇 </a:t>
            </a:r>
            <a:r>
              <a:rPr kumimoji="1" lang="en-US" altLang="ja-JP" sz="2400" b="1" dirty="0">
                <a:solidFill>
                  <a:srgbClr val="FF00FF"/>
                </a:solidFill>
              </a:rPr>
              <a:t>: L-2 (22 mm)</a:t>
            </a:r>
            <a:endParaRPr kumimoji="1" lang="ja-JP" alt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D0414-6D9F-4C07-A821-246C1D3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Cosmic ray:</a:t>
            </a:r>
            <a:r>
              <a:rPr lang="ja-JP" altLang="en-US" dirty="0"/>
              <a:t> </a:t>
            </a:r>
            <a:r>
              <a:rPr lang="en-US" altLang="ja-JP" dirty="0"/>
              <a:t>evaluate timing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E6358-2653-46F4-A510-034E6148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Width of pedestal</a:t>
            </a:r>
          </a:p>
          <a:p>
            <a:r>
              <a:rPr lang="en-US" altLang="ja-JP" dirty="0"/>
              <a:t>Evaluate the ratio between </a:t>
            </a:r>
          </a:p>
          <a:p>
            <a:pPr marL="0" indent="0">
              <a:buNone/>
            </a:pPr>
            <a:r>
              <a:rPr lang="en-US" altLang="ja-JP" dirty="0"/>
              <a:t>the run and initial value (at run149)</a:t>
            </a:r>
          </a:p>
          <a:p>
            <a:r>
              <a:rPr lang="en-US" altLang="ja-JP" dirty="0"/>
              <a:t>~ 2 % change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54C2A1-F4D8-4EED-87DF-1DB1B901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49BD89-25A2-4A43-A00C-2742428F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EDDD67-344E-4E82-932E-A282F09F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84" y="658175"/>
            <a:ext cx="7994768" cy="43589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4ABADA-EEA1-4545-A369-2130BC97FEDB}"/>
              </a:ext>
            </a:extLst>
          </p:cNvPr>
          <p:cNvSpPr/>
          <p:nvPr/>
        </p:nvSpPr>
        <p:spPr>
          <a:xfrm>
            <a:off x="8874644" y="756242"/>
            <a:ext cx="2812482" cy="1439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■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: R-1 (11 mm)</a:t>
            </a:r>
          </a:p>
          <a:p>
            <a:r>
              <a:rPr kumimoji="1" lang="ja-JP" altLang="en-US" sz="2400" b="1" dirty="0">
                <a:solidFill>
                  <a:srgbClr val="92D050"/>
                </a:solidFill>
              </a:rPr>
              <a:t>▲</a:t>
            </a:r>
            <a:r>
              <a:rPr kumimoji="1" lang="en-US" altLang="ja-JP" sz="2400" b="1" dirty="0">
                <a:solidFill>
                  <a:srgbClr val="92D050"/>
                </a:solidFill>
              </a:rPr>
              <a:t>: R-2 (11 mm)</a:t>
            </a:r>
          </a:p>
          <a:p>
            <a:r>
              <a:rPr kumimoji="1" lang="ja-JP" altLang="en-US" sz="2400" b="1" dirty="0">
                <a:solidFill>
                  <a:srgbClr val="0000FF"/>
                </a:solidFill>
              </a:rPr>
              <a:t>▼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: L-1  (22mm)</a:t>
            </a:r>
          </a:p>
          <a:p>
            <a:r>
              <a:rPr kumimoji="1" lang="ja-JP" altLang="en-US" sz="2400" b="1" dirty="0">
                <a:solidFill>
                  <a:srgbClr val="FF00FF"/>
                </a:solidFill>
              </a:rPr>
              <a:t>〇 </a:t>
            </a:r>
            <a:r>
              <a:rPr kumimoji="1" lang="en-US" altLang="ja-JP" sz="2400" b="1" dirty="0">
                <a:solidFill>
                  <a:srgbClr val="FF00FF"/>
                </a:solidFill>
              </a:rPr>
              <a:t>: L-2 (22 mm)</a:t>
            </a:r>
            <a:endParaRPr kumimoji="1" lang="ja-JP" alt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3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679C8-9464-40D4-B8D4-52F5FAE3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Cosmic ray:</a:t>
            </a:r>
            <a:r>
              <a:rPr lang="ja-JP" altLang="en-US" dirty="0"/>
              <a:t> </a:t>
            </a:r>
            <a:r>
              <a:rPr lang="en-US" altLang="ja-JP" dirty="0"/>
              <a:t>evaluate timing dependence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4374F-6ACD-4862-A9ED-D7CE096B3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BB3D4-4D6C-40BE-8708-B9F8E6EB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2B554-FE19-42C7-B9CF-D8C5EFE4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1C1485-824D-4246-A076-4771D087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8175"/>
            <a:ext cx="5986444" cy="326399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ED76E05-A364-4789-8860-3E097B45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66" y="658175"/>
            <a:ext cx="4534986" cy="3269269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B2073-5615-4FE2-B961-E2C196C5E736}"/>
              </a:ext>
            </a:extLst>
          </p:cNvPr>
          <p:cNvSpPr txBox="1"/>
          <p:nvPr/>
        </p:nvSpPr>
        <p:spPr>
          <a:xfrm>
            <a:off x="2209799" y="4337384"/>
            <a:ext cx="4431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一見すると同じ傾向があるように見える</a:t>
            </a:r>
            <a:endParaRPr kumimoji="1" lang="en-US" altLang="ja-JP" dirty="0"/>
          </a:p>
          <a:p>
            <a:r>
              <a:rPr kumimoji="1" lang="ja-JP" altLang="en-US" dirty="0"/>
              <a:t>が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ペデスタルの幅の変化は</a:t>
            </a:r>
            <a:r>
              <a:rPr kumimoji="1" lang="en-US" altLang="ja-JP" dirty="0"/>
              <a:t>1-2%</a:t>
            </a:r>
            <a:r>
              <a:rPr kumimoji="1" lang="ja-JP" altLang="en-US" dirty="0"/>
              <a:t>程度</a:t>
            </a:r>
            <a:endParaRPr kumimoji="1" lang="en-US" altLang="ja-JP" dirty="0"/>
          </a:p>
          <a:p>
            <a:r>
              <a:rPr kumimoji="1" lang="ja-JP" altLang="en-US" dirty="0"/>
              <a:t>そこまで大きく影響するとは考えにくい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213312-5B4A-4C69-958D-73B3D8D289BF}"/>
              </a:ext>
            </a:extLst>
          </p:cNvPr>
          <p:cNvSpPr/>
          <p:nvPr/>
        </p:nvSpPr>
        <p:spPr>
          <a:xfrm>
            <a:off x="9269962" y="4040343"/>
            <a:ext cx="2812482" cy="1439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■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: R-1 (11 mm)</a:t>
            </a:r>
          </a:p>
          <a:p>
            <a:r>
              <a:rPr kumimoji="1" lang="ja-JP" altLang="en-US" sz="2400" b="1" dirty="0">
                <a:solidFill>
                  <a:srgbClr val="92D050"/>
                </a:solidFill>
              </a:rPr>
              <a:t>▲</a:t>
            </a:r>
            <a:r>
              <a:rPr kumimoji="1" lang="en-US" altLang="ja-JP" sz="2400" b="1" dirty="0">
                <a:solidFill>
                  <a:srgbClr val="92D050"/>
                </a:solidFill>
              </a:rPr>
              <a:t>: R-2 (11 mm)</a:t>
            </a:r>
          </a:p>
          <a:p>
            <a:r>
              <a:rPr kumimoji="1" lang="ja-JP" altLang="en-US" sz="2400" b="1" dirty="0">
                <a:solidFill>
                  <a:srgbClr val="0000FF"/>
                </a:solidFill>
              </a:rPr>
              <a:t>▼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: L-1  (22mm)</a:t>
            </a:r>
          </a:p>
          <a:p>
            <a:r>
              <a:rPr kumimoji="1" lang="ja-JP" altLang="en-US" sz="2400" b="1" dirty="0">
                <a:solidFill>
                  <a:srgbClr val="FF00FF"/>
                </a:solidFill>
              </a:rPr>
              <a:t>〇 </a:t>
            </a:r>
            <a:r>
              <a:rPr kumimoji="1" lang="en-US" altLang="ja-JP" sz="2400" b="1" dirty="0">
                <a:solidFill>
                  <a:srgbClr val="FF00FF"/>
                </a:solidFill>
              </a:rPr>
              <a:t>: L-2 (22 mm)</a:t>
            </a:r>
            <a:endParaRPr kumimoji="1" lang="ja-JP" alt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77008-1151-46B2-B702-ED040327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to 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1D719-5417-4401-956D-F6885C28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05" y="1270175"/>
            <a:ext cx="8638674" cy="496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b="1" dirty="0"/>
              <a:t>G4 Simulation</a:t>
            </a:r>
          </a:p>
          <a:p>
            <a:pPr lvl="1"/>
            <a:r>
              <a:rPr lang="en-US" altLang="ja-JP" dirty="0"/>
              <a:t>Setting Target material</a:t>
            </a:r>
          </a:p>
          <a:p>
            <a:pPr lvl="1"/>
            <a:r>
              <a:rPr kumimoji="1" lang="en-US" altLang="ja-JP" dirty="0"/>
              <a:t>Making mass square distribution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How to evaluate path length</a:t>
            </a:r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b="1" dirty="0"/>
              <a:t>Cosmic ray </a:t>
            </a:r>
          </a:p>
          <a:p>
            <a:pPr lvl="1"/>
            <a:r>
              <a:rPr lang="en-US" altLang="ja-JP" dirty="0"/>
              <a:t>Taking more data at the same bias (~10run)</a:t>
            </a:r>
          </a:p>
          <a:p>
            <a:pPr lvl="1"/>
            <a:r>
              <a:rPr lang="en-US" altLang="ja-JP" dirty="0"/>
              <a:t>Test higher bias voltage (202.8 V)</a:t>
            </a:r>
          </a:p>
          <a:p>
            <a:endParaRPr lang="en-US" altLang="ja-JP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sz="1600" b="1" dirty="0"/>
              <a:t>卒論</a:t>
            </a:r>
            <a:endParaRPr lang="en-US" altLang="ja-JP" sz="1600" b="1" dirty="0"/>
          </a:p>
          <a:p>
            <a:pPr lvl="1"/>
            <a:r>
              <a:rPr lang="en-US" altLang="ja-JP" dirty="0"/>
              <a:t>Write down </a:t>
            </a:r>
            <a:r>
              <a:rPr kumimoji="1" lang="en-US" altLang="ja-JP" dirty="0"/>
              <a:t>~ 25 – 30 %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AC01F-8B0B-4734-B504-CD1FB8F0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09291-6139-47C1-9803-8A4F3F1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8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9642-9851-485D-ABEC-3757B1E0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DBF5F-ADC4-4C31-97F4-50ED02A2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045DBA-1275-4A55-BD17-7EFA92C9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42" y="0"/>
            <a:ext cx="951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74BFF-0CE6-40C7-B18D-76090FB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11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1F9C80-CCDB-4864-921B-9E10601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#26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99EECB-7D3F-4969-9550-EB7661F0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4"/>
            <a:ext cx="12192000" cy="66474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839C60-AB9F-4A18-8FB9-95CE498B024E}"/>
              </a:ext>
            </a:extLst>
          </p:cNvPr>
          <p:cNvSpPr/>
          <p:nvPr/>
        </p:nvSpPr>
        <p:spPr>
          <a:xfrm>
            <a:off x="8997789" y="262060"/>
            <a:ext cx="2812482" cy="1439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■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: R-1 (11 mm)</a:t>
            </a:r>
          </a:p>
          <a:p>
            <a:r>
              <a:rPr kumimoji="1" lang="ja-JP" altLang="en-US" sz="2400" b="1" dirty="0">
                <a:solidFill>
                  <a:srgbClr val="92D050"/>
                </a:solidFill>
              </a:rPr>
              <a:t>▲</a:t>
            </a:r>
            <a:r>
              <a:rPr kumimoji="1" lang="en-US" altLang="ja-JP" sz="2400" b="1" dirty="0">
                <a:solidFill>
                  <a:srgbClr val="92D050"/>
                </a:solidFill>
              </a:rPr>
              <a:t>: R-2 (11 mm)</a:t>
            </a:r>
          </a:p>
          <a:p>
            <a:r>
              <a:rPr kumimoji="1" lang="ja-JP" altLang="en-US" sz="2400" b="1" dirty="0">
                <a:solidFill>
                  <a:srgbClr val="0000FF"/>
                </a:solidFill>
              </a:rPr>
              <a:t>▼</a:t>
            </a:r>
            <a:r>
              <a:rPr kumimoji="1" lang="en-US" altLang="ja-JP" sz="2400" b="1" dirty="0">
                <a:solidFill>
                  <a:srgbClr val="0000FF"/>
                </a:solidFill>
              </a:rPr>
              <a:t>: L-1  (22mm)</a:t>
            </a:r>
          </a:p>
          <a:p>
            <a:r>
              <a:rPr kumimoji="1" lang="ja-JP" altLang="en-US" sz="2400" b="1" dirty="0">
                <a:solidFill>
                  <a:srgbClr val="FF00FF"/>
                </a:solidFill>
              </a:rPr>
              <a:t>〇 </a:t>
            </a:r>
            <a:r>
              <a:rPr kumimoji="1" lang="en-US" altLang="ja-JP" sz="2400" b="1" dirty="0">
                <a:solidFill>
                  <a:srgbClr val="FF00FF"/>
                </a:solidFill>
              </a:rPr>
              <a:t>: L-2 (22 mm)</a:t>
            </a:r>
            <a:endParaRPr kumimoji="1" lang="ja-JP" altLang="en-US" sz="24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75018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10F39351-FE36-48E0-9A59-2534A9E5F3F1}" vid="{D5511E69-8D87-4FAD-8361-63F4BCA13FEB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442</TotalTime>
  <Words>512</Words>
  <Application>Microsoft Office PowerPoint</Application>
  <PresentationFormat>ワイド画面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3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Wingdings</vt:lpstr>
      <vt:lpstr>seminar_02</vt:lpstr>
      <vt:lpstr>seminar01</vt:lpstr>
      <vt:lpstr>seminar_01</vt:lpstr>
      <vt:lpstr>Status Report #26</vt:lpstr>
      <vt:lpstr>Weekly report</vt:lpstr>
      <vt:lpstr>Cosmic ray</vt:lpstr>
      <vt:lpstr>Cosmic ray: evaluate timing dependence</vt:lpstr>
      <vt:lpstr>Cosmic ray: evaluate timing dependence</vt:lpstr>
      <vt:lpstr>Cosmic ray: evaluate timing dependence</vt:lpstr>
      <vt:lpstr>Next to do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#26</dc:title>
  <dc:creator>Tomomasa Fujiwara</dc:creator>
  <cp:lastModifiedBy>Tomomasa Fujiwara</cp:lastModifiedBy>
  <cp:revision>3</cp:revision>
  <dcterms:created xsi:type="dcterms:W3CDTF">2020-05-07T03:37:55Z</dcterms:created>
  <dcterms:modified xsi:type="dcterms:W3CDTF">2020-05-08T07:39:02Z</dcterms:modified>
</cp:coreProperties>
</file>