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  <p:sldMasterId id="2147483690" r:id="rId3"/>
  </p:sldMasterIdLst>
  <p:notesMasterIdLst>
    <p:notesMasterId r:id="rId13"/>
  </p:notesMasterIdLst>
  <p:sldIdLst>
    <p:sldId id="256" r:id="rId4"/>
    <p:sldId id="270" r:id="rId5"/>
    <p:sldId id="271" r:id="rId6"/>
    <p:sldId id="272" r:id="rId7"/>
    <p:sldId id="275" r:id="rId8"/>
    <p:sldId id="276" r:id="rId9"/>
    <p:sldId id="273" r:id="rId10"/>
    <p:sldId id="274" r:id="rId11"/>
    <p:sldId id="257" r:id="rId12"/>
  </p:sldIdLst>
  <p:sldSz cx="12192000" cy="6858000"/>
  <p:notesSz cx="6884988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2060"/>
    <a:srgbClr val="FF8000"/>
    <a:srgbClr val="FFD800"/>
    <a:srgbClr val="20C420"/>
    <a:srgbClr val="00FF00"/>
    <a:srgbClr val="20FF40"/>
    <a:srgbClr val="F0F0FF"/>
    <a:srgbClr val="D8F0FF"/>
    <a:srgbClr val="CF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 showGuides="1">
      <p:cViewPr>
        <p:scale>
          <a:sx n="78" d="100"/>
          <a:sy n="78" d="100"/>
        </p:scale>
        <p:origin x="96" y="3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masa Fujiwara" userId="773db4682fb361c6" providerId="LiveId" clId="{EE5697C1-7667-4DFD-8D95-9B645FF5CF6D}"/>
    <pc:docChg chg="undo custSel addSld delSld modSld modNotesMaster">
      <pc:chgData name="Tomomasa Fujiwara" userId="773db4682fb361c6" providerId="LiveId" clId="{EE5697C1-7667-4DFD-8D95-9B645FF5CF6D}" dt="2020-05-15T06:58:40.493" v="1132" actId="2696"/>
      <pc:docMkLst>
        <pc:docMk/>
      </pc:docMkLst>
      <pc:sldChg chg="modSp mod">
        <pc:chgData name="Tomomasa Fujiwara" userId="773db4682fb361c6" providerId="LiveId" clId="{EE5697C1-7667-4DFD-8D95-9B645FF5CF6D}" dt="2020-05-15T05:32:02.884" v="949" actId="21"/>
        <pc:sldMkLst>
          <pc:docMk/>
          <pc:sldMk cId="2594942762" sldId="256"/>
        </pc:sldMkLst>
        <pc:spChg chg="mod">
          <ac:chgData name="Tomomasa Fujiwara" userId="773db4682fb361c6" providerId="LiveId" clId="{EE5697C1-7667-4DFD-8D95-9B645FF5CF6D}" dt="2020-05-15T05:32:02.884" v="949" actId="21"/>
          <ac:spMkLst>
            <pc:docMk/>
            <pc:sldMk cId="2594942762" sldId="256"/>
            <ac:spMk id="4" creationId="{1CE8D078-503E-4D81-94F9-B320A9E859B1}"/>
          </ac:spMkLst>
        </pc:spChg>
      </pc:sldChg>
      <pc:sldChg chg="addSp delSp modSp mod">
        <pc:chgData name="Tomomasa Fujiwara" userId="773db4682fb361c6" providerId="LiveId" clId="{EE5697C1-7667-4DFD-8D95-9B645FF5CF6D}" dt="2020-05-15T06:01:09.837" v="1094" actId="1076"/>
        <pc:sldMkLst>
          <pc:docMk/>
          <pc:sldMk cId="1978230176" sldId="257"/>
        </pc:sldMkLst>
        <pc:spChg chg="add del mod">
          <ac:chgData name="Tomomasa Fujiwara" userId="773db4682fb361c6" providerId="LiveId" clId="{EE5697C1-7667-4DFD-8D95-9B645FF5CF6D}" dt="2020-05-12T14:41:39.437" v="424" actId="21"/>
          <ac:spMkLst>
            <pc:docMk/>
            <pc:sldMk cId="1978230176" sldId="257"/>
            <ac:spMk id="2" creationId="{2135727F-AC85-452C-96B4-8F54F692A026}"/>
          </ac:spMkLst>
        </pc:spChg>
        <pc:spChg chg="add mod">
          <ac:chgData name="Tomomasa Fujiwara" userId="773db4682fb361c6" providerId="LiveId" clId="{EE5697C1-7667-4DFD-8D95-9B645FF5CF6D}" dt="2020-05-15T06:01:09.837" v="1094" actId="1076"/>
          <ac:spMkLst>
            <pc:docMk/>
            <pc:sldMk cId="1978230176" sldId="257"/>
            <ac:spMk id="3" creationId="{4A00B019-98C7-445C-9092-926AD2D43C85}"/>
          </ac:spMkLst>
        </pc:spChg>
        <pc:spChg chg="add del">
          <ac:chgData name="Tomomasa Fujiwara" userId="773db4682fb361c6" providerId="LiveId" clId="{EE5697C1-7667-4DFD-8D95-9B645FF5CF6D}" dt="2020-05-12T14:20:45.473" v="193"/>
          <ac:spMkLst>
            <pc:docMk/>
            <pc:sldMk cId="1978230176" sldId="257"/>
            <ac:spMk id="3" creationId="{CC223423-9724-438C-9F4F-8E762FC5B0D2}"/>
          </ac:spMkLst>
        </pc:spChg>
        <pc:spChg chg="add del">
          <ac:chgData name="Tomomasa Fujiwara" userId="773db4682fb361c6" providerId="LiveId" clId="{EE5697C1-7667-4DFD-8D95-9B645FF5CF6D}" dt="2020-05-12T14:20:45.473" v="195"/>
          <ac:spMkLst>
            <pc:docMk/>
            <pc:sldMk cId="1978230176" sldId="257"/>
            <ac:spMk id="8" creationId="{75594BAC-341B-43D4-8378-D5175FC321A8}"/>
          </ac:spMkLst>
        </pc:spChg>
        <pc:spChg chg="add mod">
          <ac:chgData name="Tomomasa Fujiwara" userId="773db4682fb361c6" providerId="LiveId" clId="{EE5697C1-7667-4DFD-8D95-9B645FF5CF6D}" dt="2020-05-12T14:41:51.621" v="427" actId="14100"/>
          <ac:spMkLst>
            <pc:docMk/>
            <pc:sldMk cId="1978230176" sldId="257"/>
            <ac:spMk id="9" creationId="{7B558E40-3DC5-4056-9279-EF792DE05F6D}"/>
          </ac:spMkLst>
        </pc:spChg>
        <pc:spChg chg="add mod">
          <ac:chgData name="Tomomasa Fujiwara" userId="773db4682fb361c6" providerId="LiveId" clId="{EE5697C1-7667-4DFD-8D95-9B645FF5CF6D}" dt="2020-05-12T14:32:48.113" v="260" actId="14100"/>
          <ac:spMkLst>
            <pc:docMk/>
            <pc:sldMk cId="1978230176" sldId="257"/>
            <ac:spMk id="10" creationId="{3C8ABBD5-4774-4A3C-9BE8-52C2042ACB36}"/>
          </ac:spMkLst>
        </pc:spChg>
        <pc:spChg chg="add mod">
          <ac:chgData name="Tomomasa Fujiwara" userId="773db4682fb361c6" providerId="LiveId" clId="{EE5697C1-7667-4DFD-8D95-9B645FF5CF6D}" dt="2020-05-15T05:12:40.551" v="725" actId="20577"/>
          <ac:spMkLst>
            <pc:docMk/>
            <pc:sldMk cId="1978230176" sldId="257"/>
            <ac:spMk id="11" creationId="{6006457B-421B-4A8B-A53A-3FDC3C0DAE27}"/>
          </ac:spMkLst>
        </pc:spChg>
        <pc:spChg chg="add mod">
          <ac:chgData name="Tomomasa Fujiwara" userId="773db4682fb361c6" providerId="LiveId" clId="{EE5697C1-7667-4DFD-8D95-9B645FF5CF6D}" dt="2020-05-15T05:37:06.704" v="997" actId="1582"/>
          <ac:spMkLst>
            <pc:docMk/>
            <pc:sldMk cId="1978230176" sldId="257"/>
            <ac:spMk id="12" creationId="{B42AD8C8-A16F-42D1-A6D5-BE827995250D}"/>
          </ac:spMkLst>
        </pc:spChg>
        <pc:spChg chg="add del mod">
          <ac:chgData name="Tomomasa Fujiwara" userId="773db4682fb361c6" providerId="LiveId" clId="{EE5697C1-7667-4DFD-8D95-9B645FF5CF6D}" dt="2020-05-12T14:38:06.820" v="348" actId="21"/>
          <ac:spMkLst>
            <pc:docMk/>
            <pc:sldMk cId="1978230176" sldId="257"/>
            <ac:spMk id="13" creationId="{F6E8C2D1-81B2-4122-B811-A32F30B0F052}"/>
          </ac:spMkLst>
        </pc:spChg>
        <pc:spChg chg="add mod">
          <ac:chgData name="Tomomasa Fujiwara" userId="773db4682fb361c6" providerId="LiveId" clId="{EE5697C1-7667-4DFD-8D95-9B645FF5CF6D}" dt="2020-05-12T14:39:23.110" v="357" actId="692"/>
          <ac:spMkLst>
            <pc:docMk/>
            <pc:sldMk cId="1978230176" sldId="257"/>
            <ac:spMk id="14" creationId="{6B4EA7FF-DBEF-475D-8E1D-2874FB0797B3}"/>
          </ac:spMkLst>
        </pc:spChg>
        <pc:spChg chg="add mod">
          <ac:chgData name="Tomomasa Fujiwara" userId="773db4682fb361c6" providerId="LiveId" clId="{EE5697C1-7667-4DFD-8D95-9B645FF5CF6D}" dt="2020-05-12T14:44:26.402" v="447" actId="1076"/>
          <ac:spMkLst>
            <pc:docMk/>
            <pc:sldMk cId="1978230176" sldId="257"/>
            <ac:spMk id="15" creationId="{7F7AF81C-2B94-47D4-BA72-6942B6F30CFD}"/>
          </ac:spMkLst>
        </pc:spChg>
        <pc:spChg chg="add mod">
          <ac:chgData name="Tomomasa Fujiwara" userId="773db4682fb361c6" providerId="LiveId" clId="{EE5697C1-7667-4DFD-8D95-9B645FF5CF6D}" dt="2020-05-12T14:42:20.633" v="442" actId="20577"/>
          <ac:spMkLst>
            <pc:docMk/>
            <pc:sldMk cId="1978230176" sldId="257"/>
            <ac:spMk id="16" creationId="{F1FE9C40-15C1-44C0-A835-A4289CF9AAB0}"/>
          </ac:spMkLst>
        </pc:spChg>
        <pc:graphicFrameChg chg="add mod modGraphic">
          <ac:chgData name="Tomomasa Fujiwara" userId="773db4682fb361c6" providerId="LiveId" clId="{EE5697C1-7667-4DFD-8D95-9B645FF5CF6D}" dt="2020-05-12T14:20:43.529" v="191" actId="767"/>
          <ac:graphicFrameMkLst>
            <pc:docMk/>
            <pc:sldMk cId="1978230176" sldId="257"/>
            <ac:graphicFrameMk id="7" creationId="{B045DE04-4911-4B43-9028-45979C25C979}"/>
          </ac:graphicFrameMkLst>
        </pc:graphicFrameChg>
      </pc:sldChg>
      <pc:sldChg chg="addSp delSp modSp new del mod">
        <pc:chgData name="Tomomasa Fujiwara" userId="773db4682fb361c6" providerId="LiveId" clId="{EE5697C1-7667-4DFD-8D95-9B645FF5CF6D}" dt="2020-05-15T06:58:40.493" v="1132" actId="2696"/>
        <pc:sldMkLst>
          <pc:docMk/>
          <pc:sldMk cId="1698294938" sldId="258"/>
        </pc:sldMkLst>
        <pc:spChg chg="mod">
          <ac:chgData name="Tomomasa Fujiwara" userId="773db4682fb361c6" providerId="LiveId" clId="{EE5697C1-7667-4DFD-8D95-9B645FF5CF6D}" dt="2020-05-12T14:47:41.856" v="449"/>
          <ac:spMkLst>
            <pc:docMk/>
            <pc:sldMk cId="1698294938" sldId="258"/>
            <ac:spMk id="2" creationId="{085823E0-0C18-479B-80A7-D8DADD0EE1B1}"/>
          </ac:spMkLst>
        </pc:spChg>
        <pc:spChg chg="mod">
          <ac:chgData name="Tomomasa Fujiwara" userId="773db4682fb361c6" providerId="LiveId" clId="{EE5697C1-7667-4DFD-8D95-9B645FF5CF6D}" dt="2020-05-12T14:47:41.856" v="449"/>
          <ac:spMkLst>
            <pc:docMk/>
            <pc:sldMk cId="1698294938" sldId="258"/>
            <ac:spMk id="3" creationId="{051213E7-5EF9-4AD4-98C0-CB46C6D851B0}"/>
          </ac:spMkLst>
        </pc:spChg>
        <pc:spChg chg="del">
          <ac:chgData name="Tomomasa Fujiwara" userId="773db4682fb361c6" providerId="LiveId" clId="{EE5697C1-7667-4DFD-8D95-9B645FF5CF6D}" dt="2020-05-12T14:47:41.856" v="449"/>
          <ac:spMkLst>
            <pc:docMk/>
            <pc:sldMk cId="1698294938" sldId="258"/>
            <ac:spMk id="4" creationId="{F904F890-8082-486E-B5D6-6145214701FB}"/>
          </ac:spMkLst>
        </pc:spChg>
        <pc:picChg chg="add mod">
          <ac:chgData name="Tomomasa Fujiwara" userId="773db4682fb361c6" providerId="LiveId" clId="{EE5697C1-7667-4DFD-8D95-9B645FF5CF6D}" dt="2020-05-12T14:52:07.806" v="455" actId="1076"/>
          <ac:picMkLst>
            <pc:docMk/>
            <pc:sldMk cId="1698294938" sldId="258"/>
            <ac:picMk id="5" creationId="{FFCEE564-BA0E-47BE-80C4-1D73825BFC4C}"/>
          </ac:picMkLst>
        </pc:picChg>
      </pc:sldChg>
      <pc:sldChg chg="addSp modSp new del mod">
        <pc:chgData name="Tomomasa Fujiwara" userId="773db4682fb361c6" providerId="LiveId" clId="{EE5697C1-7667-4DFD-8D95-9B645FF5CF6D}" dt="2020-05-15T06:58:40.493" v="1132" actId="2696"/>
        <pc:sldMkLst>
          <pc:docMk/>
          <pc:sldMk cId="1246051455" sldId="259"/>
        </pc:sldMkLst>
        <pc:picChg chg="add mod">
          <ac:chgData name="Tomomasa Fujiwara" userId="773db4682fb361c6" providerId="LiveId" clId="{EE5697C1-7667-4DFD-8D95-9B645FF5CF6D}" dt="2020-05-12T14:52:38.256" v="463" actId="1076"/>
          <ac:picMkLst>
            <pc:docMk/>
            <pc:sldMk cId="1246051455" sldId="259"/>
            <ac:picMk id="4" creationId="{E234EF4C-CB0B-48E4-86F4-6FBF55C82435}"/>
          </ac:picMkLst>
        </pc:picChg>
      </pc:sldChg>
      <pc:sldChg chg="addSp modSp add del mod">
        <pc:chgData name="Tomomasa Fujiwara" userId="773db4682fb361c6" providerId="LiveId" clId="{EE5697C1-7667-4DFD-8D95-9B645FF5CF6D}" dt="2020-05-15T06:58:40.493" v="1132" actId="2696"/>
        <pc:sldMkLst>
          <pc:docMk/>
          <pc:sldMk cId="932813841" sldId="260"/>
        </pc:sldMkLst>
        <pc:picChg chg="add mod">
          <ac:chgData name="Tomomasa Fujiwara" userId="773db4682fb361c6" providerId="LiveId" clId="{EE5697C1-7667-4DFD-8D95-9B645FF5CF6D}" dt="2020-05-12T14:53:01.052" v="467" actId="1076"/>
          <ac:picMkLst>
            <pc:docMk/>
            <pc:sldMk cId="932813841" sldId="260"/>
            <ac:picMk id="4" creationId="{38929374-A4A2-4869-AB90-F289A04A8CBE}"/>
          </ac:picMkLst>
        </pc:picChg>
      </pc:sldChg>
      <pc:sldChg chg="addSp modSp add del mod">
        <pc:chgData name="Tomomasa Fujiwara" userId="773db4682fb361c6" providerId="LiveId" clId="{EE5697C1-7667-4DFD-8D95-9B645FF5CF6D}" dt="2020-05-15T06:58:40.493" v="1132" actId="2696"/>
        <pc:sldMkLst>
          <pc:docMk/>
          <pc:sldMk cId="677314930" sldId="261"/>
        </pc:sldMkLst>
        <pc:picChg chg="add mod">
          <ac:chgData name="Tomomasa Fujiwara" userId="773db4682fb361c6" providerId="LiveId" clId="{EE5697C1-7667-4DFD-8D95-9B645FF5CF6D}" dt="2020-05-12T14:53:38.096" v="471" actId="1076"/>
          <ac:picMkLst>
            <pc:docMk/>
            <pc:sldMk cId="677314930" sldId="261"/>
            <ac:picMk id="4" creationId="{4A598CEC-06A0-4833-906C-27AE03335A5A}"/>
          </ac:picMkLst>
        </pc:picChg>
      </pc:sldChg>
      <pc:sldChg chg="addSp modSp add del mod">
        <pc:chgData name="Tomomasa Fujiwara" userId="773db4682fb361c6" providerId="LiveId" clId="{EE5697C1-7667-4DFD-8D95-9B645FF5CF6D}" dt="2020-05-15T06:58:40.493" v="1132" actId="2696"/>
        <pc:sldMkLst>
          <pc:docMk/>
          <pc:sldMk cId="1395174127" sldId="262"/>
        </pc:sldMkLst>
        <pc:picChg chg="add mod">
          <ac:chgData name="Tomomasa Fujiwara" userId="773db4682fb361c6" providerId="LiveId" clId="{EE5697C1-7667-4DFD-8D95-9B645FF5CF6D}" dt="2020-05-12T14:54:51.377" v="477" actId="1036"/>
          <ac:picMkLst>
            <pc:docMk/>
            <pc:sldMk cId="1395174127" sldId="262"/>
            <ac:picMk id="4" creationId="{16F988AF-88CF-4BCC-AA58-A53DAD2702A6}"/>
          </ac:picMkLst>
        </pc:picChg>
      </pc:sldChg>
      <pc:sldChg chg="addSp modSp add del mod">
        <pc:chgData name="Tomomasa Fujiwara" userId="773db4682fb361c6" providerId="LiveId" clId="{EE5697C1-7667-4DFD-8D95-9B645FF5CF6D}" dt="2020-05-15T06:58:40.493" v="1132" actId="2696"/>
        <pc:sldMkLst>
          <pc:docMk/>
          <pc:sldMk cId="3026636550" sldId="263"/>
        </pc:sldMkLst>
        <pc:picChg chg="add mod">
          <ac:chgData name="Tomomasa Fujiwara" userId="773db4682fb361c6" providerId="LiveId" clId="{EE5697C1-7667-4DFD-8D95-9B645FF5CF6D}" dt="2020-05-12T14:55:13.623" v="482" actId="1076"/>
          <ac:picMkLst>
            <pc:docMk/>
            <pc:sldMk cId="3026636550" sldId="263"/>
            <ac:picMk id="4" creationId="{19E518BB-E0BA-4FC7-91D7-A2119F930660}"/>
          </ac:picMkLst>
        </pc:picChg>
      </pc:sldChg>
      <pc:sldChg chg="addSp modSp add del mod">
        <pc:chgData name="Tomomasa Fujiwara" userId="773db4682fb361c6" providerId="LiveId" clId="{EE5697C1-7667-4DFD-8D95-9B645FF5CF6D}" dt="2020-05-15T06:58:40.493" v="1132" actId="2696"/>
        <pc:sldMkLst>
          <pc:docMk/>
          <pc:sldMk cId="1973965777" sldId="264"/>
        </pc:sldMkLst>
        <pc:picChg chg="add mod">
          <ac:chgData name="Tomomasa Fujiwara" userId="773db4682fb361c6" providerId="LiveId" clId="{EE5697C1-7667-4DFD-8D95-9B645FF5CF6D}" dt="2020-05-12T14:55:52.558" v="486" actId="1076"/>
          <ac:picMkLst>
            <pc:docMk/>
            <pc:sldMk cId="1973965777" sldId="264"/>
            <ac:picMk id="4" creationId="{CF98D609-FB12-4DFE-9FE4-4420F58E6514}"/>
          </ac:picMkLst>
        </pc:picChg>
      </pc:sldChg>
      <pc:sldChg chg="addSp modSp new del mod">
        <pc:chgData name="Tomomasa Fujiwara" userId="773db4682fb361c6" providerId="LiveId" clId="{EE5697C1-7667-4DFD-8D95-9B645FF5CF6D}" dt="2020-05-15T06:58:40.493" v="1132" actId="2696"/>
        <pc:sldMkLst>
          <pc:docMk/>
          <pc:sldMk cId="3990516456" sldId="265"/>
        </pc:sldMkLst>
        <pc:picChg chg="add mod">
          <ac:chgData name="Tomomasa Fujiwara" userId="773db4682fb361c6" providerId="LiveId" clId="{EE5697C1-7667-4DFD-8D95-9B645FF5CF6D}" dt="2020-05-12T14:56:40.892" v="491" actId="1076"/>
          <ac:picMkLst>
            <pc:docMk/>
            <pc:sldMk cId="3990516456" sldId="265"/>
            <ac:picMk id="4" creationId="{F0C64F8A-A083-49AD-BD50-2F1745324865}"/>
          </ac:picMkLst>
        </pc:picChg>
      </pc:sldChg>
      <pc:sldChg chg="addSp modSp new del mod">
        <pc:chgData name="Tomomasa Fujiwara" userId="773db4682fb361c6" providerId="LiveId" clId="{EE5697C1-7667-4DFD-8D95-9B645FF5CF6D}" dt="2020-05-15T06:58:40.493" v="1132" actId="2696"/>
        <pc:sldMkLst>
          <pc:docMk/>
          <pc:sldMk cId="2198503516" sldId="266"/>
        </pc:sldMkLst>
        <pc:picChg chg="add mod">
          <ac:chgData name="Tomomasa Fujiwara" userId="773db4682fb361c6" providerId="LiveId" clId="{EE5697C1-7667-4DFD-8D95-9B645FF5CF6D}" dt="2020-05-12T15:25:45.600" v="498" actId="1076"/>
          <ac:picMkLst>
            <pc:docMk/>
            <pc:sldMk cId="2198503516" sldId="266"/>
            <ac:picMk id="4" creationId="{E7E6F6E0-9BDB-45B9-8A55-F67A4C6ECE9E}"/>
          </ac:picMkLst>
        </pc:picChg>
      </pc:sldChg>
      <pc:sldChg chg="addSp modSp add del mod">
        <pc:chgData name="Tomomasa Fujiwara" userId="773db4682fb361c6" providerId="LiveId" clId="{EE5697C1-7667-4DFD-8D95-9B645FF5CF6D}" dt="2020-05-15T06:58:40.493" v="1132" actId="2696"/>
        <pc:sldMkLst>
          <pc:docMk/>
          <pc:sldMk cId="1701322025" sldId="267"/>
        </pc:sldMkLst>
        <pc:picChg chg="add mod">
          <ac:chgData name="Tomomasa Fujiwara" userId="773db4682fb361c6" providerId="LiveId" clId="{EE5697C1-7667-4DFD-8D95-9B645FF5CF6D}" dt="2020-05-12T15:26:09.891" v="502" actId="1076"/>
          <ac:picMkLst>
            <pc:docMk/>
            <pc:sldMk cId="1701322025" sldId="267"/>
            <ac:picMk id="4" creationId="{76851DCB-02BB-460C-8C99-E69CD61A6DD3}"/>
          </ac:picMkLst>
        </pc:picChg>
      </pc:sldChg>
      <pc:sldChg chg="addSp modSp new del mod">
        <pc:chgData name="Tomomasa Fujiwara" userId="773db4682fb361c6" providerId="LiveId" clId="{EE5697C1-7667-4DFD-8D95-9B645FF5CF6D}" dt="2020-05-15T06:58:40.493" v="1132" actId="2696"/>
        <pc:sldMkLst>
          <pc:docMk/>
          <pc:sldMk cId="1430118997" sldId="268"/>
        </pc:sldMkLst>
        <pc:picChg chg="add mod">
          <ac:chgData name="Tomomasa Fujiwara" userId="773db4682fb361c6" providerId="LiveId" clId="{EE5697C1-7667-4DFD-8D95-9B645FF5CF6D}" dt="2020-05-12T15:27:44.113" v="520" actId="1076"/>
          <ac:picMkLst>
            <pc:docMk/>
            <pc:sldMk cId="1430118997" sldId="268"/>
            <ac:picMk id="4" creationId="{38817584-0C09-4D09-9518-701DE080A85C}"/>
          </ac:picMkLst>
        </pc:picChg>
      </pc:sldChg>
      <pc:sldChg chg="addSp modSp add del mod">
        <pc:chgData name="Tomomasa Fujiwara" userId="773db4682fb361c6" providerId="LiveId" clId="{EE5697C1-7667-4DFD-8D95-9B645FF5CF6D}" dt="2020-05-15T06:58:40.493" v="1132" actId="2696"/>
        <pc:sldMkLst>
          <pc:docMk/>
          <pc:sldMk cId="2088135674" sldId="269"/>
        </pc:sldMkLst>
        <pc:picChg chg="add mod modCrop">
          <ac:chgData name="Tomomasa Fujiwara" userId="773db4682fb361c6" providerId="LiveId" clId="{EE5697C1-7667-4DFD-8D95-9B645FF5CF6D}" dt="2020-05-12T15:27:25.528" v="516" actId="1076"/>
          <ac:picMkLst>
            <pc:docMk/>
            <pc:sldMk cId="2088135674" sldId="269"/>
            <ac:picMk id="4" creationId="{50441304-7E91-45A9-B64B-0F0B8A005752}"/>
          </ac:picMkLst>
        </pc:picChg>
      </pc:sldChg>
      <pc:sldChg chg="modSp new mod">
        <pc:chgData name="Tomomasa Fujiwara" userId="773db4682fb361c6" providerId="LiveId" clId="{EE5697C1-7667-4DFD-8D95-9B645FF5CF6D}" dt="2020-05-15T05:33:24.417" v="995" actId="20577"/>
        <pc:sldMkLst>
          <pc:docMk/>
          <pc:sldMk cId="2463744769" sldId="270"/>
        </pc:sldMkLst>
        <pc:spChg chg="mod">
          <ac:chgData name="Tomomasa Fujiwara" userId="773db4682fb361c6" providerId="LiveId" clId="{EE5697C1-7667-4DFD-8D95-9B645FF5CF6D}" dt="2020-05-15T05:07:04.786" v="639" actId="20577"/>
          <ac:spMkLst>
            <pc:docMk/>
            <pc:sldMk cId="2463744769" sldId="270"/>
            <ac:spMk id="2" creationId="{E56DB8EB-CCE6-4092-BD97-789B93F880ED}"/>
          </ac:spMkLst>
        </pc:spChg>
        <pc:spChg chg="mod">
          <ac:chgData name="Tomomasa Fujiwara" userId="773db4682fb361c6" providerId="LiveId" clId="{EE5697C1-7667-4DFD-8D95-9B645FF5CF6D}" dt="2020-05-15T05:33:24.417" v="995" actId="20577"/>
          <ac:spMkLst>
            <pc:docMk/>
            <pc:sldMk cId="2463744769" sldId="270"/>
            <ac:spMk id="3" creationId="{BF53C253-7A0C-43C8-A447-6395E508B150}"/>
          </ac:spMkLst>
        </pc:spChg>
      </pc:sldChg>
      <pc:sldChg chg="add del">
        <pc:chgData name="Tomomasa Fujiwara" userId="773db4682fb361c6" providerId="LiveId" clId="{EE5697C1-7667-4DFD-8D95-9B645FF5CF6D}" dt="2020-05-12T15:44:37.909" v="522"/>
        <pc:sldMkLst>
          <pc:docMk/>
          <pc:sldMk cId="2897308789" sldId="270"/>
        </pc:sldMkLst>
      </pc:sldChg>
      <pc:sldChg chg="addSp modSp new mod">
        <pc:chgData name="Tomomasa Fujiwara" userId="773db4682fb361c6" providerId="LiveId" clId="{EE5697C1-7667-4DFD-8D95-9B645FF5CF6D}" dt="2020-05-15T05:29:42.524" v="931" actId="20577"/>
        <pc:sldMkLst>
          <pc:docMk/>
          <pc:sldMk cId="3645650488" sldId="271"/>
        </pc:sldMkLst>
        <pc:spChg chg="mod">
          <ac:chgData name="Tomomasa Fujiwara" userId="773db4682fb361c6" providerId="LiveId" clId="{EE5697C1-7667-4DFD-8D95-9B645FF5CF6D}" dt="2020-05-15T05:21:47.252" v="772" actId="20577"/>
          <ac:spMkLst>
            <pc:docMk/>
            <pc:sldMk cId="3645650488" sldId="271"/>
            <ac:spMk id="2" creationId="{D6E1997B-1856-429F-A2CE-2DA10C9EA1EE}"/>
          </ac:spMkLst>
        </pc:spChg>
        <pc:spChg chg="mod">
          <ac:chgData name="Tomomasa Fujiwara" userId="773db4682fb361c6" providerId="LiveId" clId="{EE5697C1-7667-4DFD-8D95-9B645FF5CF6D}" dt="2020-05-15T05:29:42.524" v="931" actId="20577"/>
          <ac:spMkLst>
            <pc:docMk/>
            <pc:sldMk cId="3645650488" sldId="271"/>
            <ac:spMk id="3" creationId="{ED3A624D-3859-4BF6-BABA-2CE2C2512630}"/>
          </ac:spMkLst>
        </pc:spChg>
        <pc:spChg chg="add mod">
          <ac:chgData name="Tomomasa Fujiwara" userId="773db4682fb361c6" providerId="LiveId" clId="{EE5697C1-7667-4DFD-8D95-9B645FF5CF6D}" dt="2020-05-15T05:27:11.442" v="858" actId="207"/>
          <ac:spMkLst>
            <pc:docMk/>
            <pc:sldMk cId="3645650488" sldId="271"/>
            <ac:spMk id="7" creationId="{70155C86-2FDB-443B-AA71-B5302E23EC39}"/>
          </ac:spMkLst>
        </pc:spChg>
        <pc:picChg chg="add mod">
          <ac:chgData name="Tomomasa Fujiwara" userId="773db4682fb361c6" providerId="LiveId" clId="{EE5697C1-7667-4DFD-8D95-9B645FF5CF6D}" dt="2020-05-15T05:21:19.550" v="733" actId="692"/>
          <ac:picMkLst>
            <pc:docMk/>
            <pc:sldMk cId="3645650488" sldId="271"/>
            <ac:picMk id="6" creationId="{EB034156-A028-4621-88F3-BB281FB2EDD0}"/>
          </ac:picMkLst>
        </pc:picChg>
      </pc:sldChg>
      <pc:sldChg chg="addSp delSp modSp new mod">
        <pc:chgData name="Tomomasa Fujiwara" userId="773db4682fb361c6" providerId="LiveId" clId="{EE5697C1-7667-4DFD-8D95-9B645FF5CF6D}" dt="2020-05-15T05:38:44.258" v="1030" actId="20577"/>
        <pc:sldMkLst>
          <pc:docMk/>
          <pc:sldMk cId="3812733336" sldId="272"/>
        </pc:sldMkLst>
        <pc:spChg chg="mod">
          <ac:chgData name="Tomomasa Fujiwara" userId="773db4682fb361c6" providerId="LiveId" clId="{EE5697C1-7667-4DFD-8D95-9B645FF5CF6D}" dt="2020-05-15T05:30:04.559" v="934"/>
          <ac:spMkLst>
            <pc:docMk/>
            <pc:sldMk cId="3812733336" sldId="272"/>
            <ac:spMk id="2" creationId="{DC160399-9F8B-4400-B8E5-CAB03A30140B}"/>
          </ac:spMkLst>
        </pc:spChg>
        <pc:spChg chg="mod">
          <ac:chgData name="Tomomasa Fujiwara" userId="773db4682fb361c6" providerId="LiveId" clId="{EE5697C1-7667-4DFD-8D95-9B645FF5CF6D}" dt="2020-05-15T05:38:44.258" v="1030" actId="20577"/>
          <ac:spMkLst>
            <pc:docMk/>
            <pc:sldMk cId="3812733336" sldId="272"/>
            <ac:spMk id="3" creationId="{146E7FB1-8070-4008-B2A7-CDBED99A2C2A}"/>
          </ac:spMkLst>
        </pc:spChg>
        <pc:picChg chg="add mod">
          <ac:chgData name="Tomomasa Fujiwara" userId="773db4682fb361c6" providerId="LiveId" clId="{EE5697C1-7667-4DFD-8D95-9B645FF5CF6D}" dt="2020-05-15T05:38:24.356" v="998" actId="14100"/>
          <ac:picMkLst>
            <pc:docMk/>
            <pc:sldMk cId="3812733336" sldId="272"/>
            <ac:picMk id="6" creationId="{6CBB30E3-9FF3-4158-AAB9-F60A8A37D366}"/>
          </ac:picMkLst>
        </pc:picChg>
        <pc:picChg chg="add del">
          <ac:chgData name="Tomomasa Fujiwara" userId="773db4682fb361c6" providerId="LiveId" clId="{EE5697C1-7667-4DFD-8D95-9B645FF5CF6D}" dt="2020-05-15T05:29:57.162" v="933"/>
          <ac:picMkLst>
            <pc:docMk/>
            <pc:sldMk cId="3812733336" sldId="272"/>
            <ac:picMk id="7" creationId="{1537AD58-D955-4D17-B7C0-7AB11E2C21D7}"/>
          </ac:picMkLst>
        </pc:picChg>
      </pc:sldChg>
      <pc:sldChg chg="addSp modSp new mod">
        <pc:chgData name="Tomomasa Fujiwara" userId="773db4682fb361c6" providerId="LiveId" clId="{EE5697C1-7667-4DFD-8D95-9B645FF5CF6D}" dt="2020-05-15T06:00:52.812" v="1089" actId="1076"/>
        <pc:sldMkLst>
          <pc:docMk/>
          <pc:sldMk cId="28122566" sldId="273"/>
        </pc:sldMkLst>
        <pc:picChg chg="add mod">
          <ac:chgData name="Tomomasa Fujiwara" userId="773db4682fb361c6" providerId="LiveId" clId="{EE5697C1-7667-4DFD-8D95-9B645FF5CF6D}" dt="2020-05-15T06:00:52.812" v="1089" actId="1076"/>
          <ac:picMkLst>
            <pc:docMk/>
            <pc:sldMk cId="28122566" sldId="273"/>
            <ac:picMk id="6" creationId="{19DC2031-AD2D-4187-A7A9-A6E899BBABC0}"/>
          </ac:picMkLst>
        </pc:picChg>
      </pc:sldChg>
      <pc:sldChg chg="addSp modSp new mod">
        <pc:chgData name="Tomomasa Fujiwara" userId="773db4682fb361c6" providerId="LiveId" clId="{EE5697C1-7667-4DFD-8D95-9B645FF5CF6D}" dt="2020-05-15T05:55:52.191" v="1037" actId="14100"/>
        <pc:sldMkLst>
          <pc:docMk/>
          <pc:sldMk cId="924756331" sldId="274"/>
        </pc:sldMkLst>
        <pc:picChg chg="add mod">
          <ac:chgData name="Tomomasa Fujiwara" userId="773db4682fb361c6" providerId="LiveId" clId="{EE5697C1-7667-4DFD-8D95-9B645FF5CF6D}" dt="2020-05-15T05:55:52.191" v="1037" actId="14100"/>
          <ac:picMkLst>
            <pc:docMk/>
            <pc:sldMk cId="924756331" sldId="274"/>
            <ac:picMk id="6" creationId="{F1335C5E-7BA2-446F-B00D-3E6C225BBAEB}"/>
          </ac:picMkLst>
        </pc:picChg>
      </pc:sldChg>
      <pc:sldChg chg="addSp modSp new mod">
        <pc:chgData name="Tomomasa Fujiwara" userId="773db4682fb361c6" providerId="LiveId" clId="{EE5697C1-7667-4DFD-8D95-9B645FF5CF6D}" dt="2020-05-15T05:59:24.180" v="1088" actId="20577"/>
        <pc:sldMkLst>
          <pc:docMk/>
          <pc:sldMk cId="2997839703" sldId="275"/>
        </pc:sldMkLst>
        <pc:spChg chg="mod">
          <ac:chgData name="Tomomasa Fujiwara" userId="773db4682fb361c6" providerId="LiveId" clId="{EE5697C1-7667-4DFD-8D95-9B645FF5CF6D}" dt="2020-05-15T05:59:24.180" v="1088" actId="20577"/>
          <ac:spMkLst>
            <pc:docMk/>
            <pc:sldMk cId="2997839703" sldId="275"/>
            <ac:spMk id="2" creationId="{E3606056-6E53-4E6A-9D69-4638C4189C9C}"/>
          </ac:spMkLst>
        </pc:spChg>
        <pc:spChg chg="add mod">
          <ac:chgData name="Tomomasa Fujiwara" userId="773db4682fb361c6" providerId="LiveId" clId="{EE5697C1-7667-4DFD-8D95-9B645FF5CF6D}" dt="2020-05-15T05:58:37.700" v="1060" actId="1076"/>
          <ac:spMkLst>
            <pc:docMk/>
            <pc:sldMk cId="2997839703" sldId="275"/>
            <ac:spMk id="8" creationId="{EDE6531A-61B6-43B8-8EDE-2D432B0AF303}"/>
          </ac:spMkLst>
        </pc:spChg>
        <pc:spChg chg="add mod">
          <ac:chgData name="Tomomasa Fujiwara" userId="773db4682fb361c6" providerId="LiveId" clId="{EE5697C1-7667-4DFD-8D95-9B645FF5CF6D}" dt="2020-05-15T05:58:45.182" v="1064" actId="20577"/>
          <ac:spMkLst>
            <pc:docMk/>
            <pc:sldMk cId="2997839703" sldId="275"/>
            <ac:spMk id="9" creationId="{A8E236DA-D2BD-49E7-A92E-574667A88DF7}"/>
          </ac:spMkLst>
        </pc:spChg>
        <pc:picChg chg="add mod modCrop">
          <ac:chgData name="Tomomasa Fujiwara" userId="773db4682fb361c6" providerId="LiveId" clId="{EE5697C1-7667-4DFD-8D95-9B645FF5CF6D}" dt="2020-05-15T05:58:13.783" v="1048" actId="14100"/>
          <ac:picMkLst>
            <pc:docMk/>
            <pc:sldMk cId="2997839703" sldId="275"/>
            <ac:picMk id="6" creationId="{512C69CE-7B36-4A8A-8F91-C95D2BA0AAF9}"/>
          </ac:picMkLst>
        </pc:picChg>
        <pc:picChg chg="add mod modCrop">
          <ac:chgData name="Tomomasa Fujiwara" userId="773db4682fb361c6" providerId="LiveId" clId="{EE5697C1-7667-4DFD-8D95-9B645FF5CF6D}" dt="2020-05-15T05:58:20.376" v="1050" actId="1076"/>
          <ac:picMkLst>
            <pc:docMk/>
            <pc:sldMk cId="2997839703" sldId="275"/>
            <ac:picMk id="7" creationId="{F0CF5D06-BDB2-4785-8971-1203510637CD}"/>
          </ac:picMkLst>
        </pc:picChg>
      </pc:sldChg>
      <pc:sldChg chg="addSp modSp new mod">
        <pc:chgData name="Tomomasa Fujiwara" userId="773db4682fb361c6" providerId="LiveId" clId="{EE5697C1-7667-4DFD-8D95-9B645FF5CF6D}" dt="2020-05-15T06:02:50.180" v="1131" actId="1036"/>
        <pc:sldMkLst>
          <pc:docMk/>
          <pc:sldMk cId="3777054085" sldId="276"/>
        </pc:sldMkLst>
        <pc:spChg chg="mod">
          <ac:chgData name="Tomomasa Fujiwara" userId="773db4682fb361c6" providerId="LiveId" clId="{EE5697C1-7667-4DFD-8D95-9B645FF5CF6D}" dt="2020-05-15T06:01:40.086" v="1098" actId="20577"/>
          <ac:spMkLst>
            <pc:docMk/>
            <pc:sldMk cId="3777054085" sldId="276"/>
            <ac:spMk id="2" creationId="{CF912C32-A815-4C18-AA09-4A8B8C35B4E7}"/>
          </ac:spMkLst>
        </pc:spChg>
        <pc:spChg chg="add mod">
          <ac:chgData name="Tomomasa Fujiwara" userId="773db4682fb361c6" providerId="LiveId" clId="{EE5697C1-7667-4DFD-8D95-9B645FF5CF6D}" dt="2020-05-15T06:02:50.180" v="1131" actId="1036"/>
          <ac:spMkLst>
            <pc:docMk/>
            <pc:sldMk cId="3777054085" sldId="276"/>
            <ac:spMk id="8" creationId="{A02412E6-B944-4156-9AE0-47058D296A6D}"/>
          </ac:spMkLst>
        </pc:spChg>
        <pc:spChg chg="add mod">
          <ac:chgData name="Tomomasa Fujiwara" userId="773db4682fb361c6" providerId="LiveId" clId="{EE5697C1-7667-4DFD-8D95-9B645FF5CF6D}" dt="2020-05-15T06:02:50.180" v="1131" actId="1036"/>
          <ac:spMkLst>
            <pc:docMk/>
            <pc:sldMk cId="3777054085" sldId="276"/>
            <ac:spMk id="9" creationId="{4B4BC080-B297-4E54-B51D-91AAB7605C87}"/>
          </ac:spMkLst>
        </pc:spChg>
        <pc:picChg chg="add mod modCrop">
          <ac:chgData name="Tomomasa Fujiwara" userId="773db4682fb361c6" providerId="LiveId" clId="{EE5697C1-7667-4DFD-8D95-9B645FF5CF6D}" dt="2020-05-15T06:02:08.486" v="1102" actId="14100"/>
          <ac:picMkLst>
            <pc:docMk/>
            <pc:sldMk cId="3777054085" sldId="276"/>
            <ac:picMk id="6" creationId="{5D4EFF1D-D301-4943-927B-063C6F9A9FE5}"/>
          </ac:picMkLst>
        </pc:picChg>
        <pc:picChg chg="add mod modCrop">
          <ac:chgData name="Tomomasa Fujiwara" userId="773db4682fb361c6" providerId="LiveId" clId="{EE5697C1-7667-4DFD-8D95-9B645FF5CF6D}" dt="2020-05-15T06:02:36.591" v="1106" actId="14100"/>
          <ac:picMkLst>
            <pc:docMk/>
            <pc:sldMk cId="3777054085" sldId="276"/>
            <ac:picMk id="7" creationId="{60D010C5-4357-490D-A5CD-83F155016E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090" cy="502951"/>
          </a:xfrm>
          <a:prstGeom prst="rect">
            <a:avLst/>
          </a:prstGeom>
        </p:spPr>
        <p:txBody>
          <a:bodyPr vert="horz" lIns="93095" tIns="46548" rIns="93095" bIns="4654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9276" y="0"/>
            <a:ext cx="2984089" cy="502951"/>
          </a:xfrm>
          <a:prstGeom prst="rect">
            <a:avLst/>
          </a:prstGeom>
        </p:spPr>
        <p:txBody>
          <a:bodyPr vert="horz" lIns="93095" tIns="46548" rIns="93095" bIns="46548" rtlCol="0"/>
          <a:lstStyle>
            <a:lvl1pPr algn="r">
              <a:defRPr sz="1200"/>
            </a:lvl1pPr>
          </a:lstStyle>
          <a:p>
            <a:fld id="{7297B3C8-84EA-41F0-9BA2-B2C8A68F64CC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08688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95" tIns="46548" rIns="93095" bIns="4654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013" y="4821556"/>
            <a:ext cx="5508964" cy="3944616"/>
          </a:xfrm>
          <a:prstGeom prst="rect">
            <a:avLst/>
          </a:prstGeom>
        </p:spPr>
        <p:txBody>
          <a:bodyPr vert="horz" lIns="93095" tIns="46548" rIns="93095" bIns="4654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515762"/>
            <a:ext cx="2984090" cy="502951"/>
          </a:xfrm>
          <a:prstGeom prst="rect">
            <a:avLst/>
          </a:prstGeom>
        </p:spPr>
        <p:txBody>
          <a:bodyPr vert="horz" lIns="93095" tIns="46548" rIns="93095" bIns="4654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9276" y="9515762"/>
            <a:ext cx="2984089" cy="502951"/>
          </a:xfrm>
          <a:prstGeom prst="rect">
            <a:avLst/>
          </a:prstGeom>
        </p:spPr>
        <p:txBody>
          <a:bodyPr vert="horz" lIns="93095" tIns="46548" rIns="93095" bIns="46548" rtlCol="0" anchor="b"/>
          <a:lstStyle>
            <a:lvl1pPr algn="r">
              <a:defRPr sz="1200"/>
            </a:lvl1pPr>
          </a:lstStyle>
          <a:p>
            <a:fld id="{5A77586D-2FA8-48AE-9019-380EE0BE6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7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 useBgFill="1">
        <p:nvSpPr>
          <p:cNvPr id="9" name="Slide Number Placeholder 5">
            <a:extLst>
              <a:ext uri="{FF2B5EF4-FFF2-40B4-BE49-F238E27FC236}">
                <a16:creationId xmlns:a16="http://schemas.microsoft.com/office/drawing/2014/main" id="{9B20EC59-DF53-4B6B-8D1D-0690CB4E2B80}"/>
              </a:ext>
            </a:extLst>
          </p:cNvPr>
          <p:cNvSpPr txBox="1">
            <a:spLocks/>
          </p:cNvSpPr>
          <p:nvPr userDrawn="1"/>
        </p:nvSpPr>
        <p:spPr>
          <a:xfrm>
            <a:off x="861059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baseline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 useBgFill="1">
        <p:nvSpPr>
          <p:cNvPr id="11" name="Slide Number Placeholder 5">
            <a:extLst>
              <a:ext uri="{FF2B5EF4-FFF2-40B4-BE49-F238E27FC236}">
                <a16:creationId xmlns:a16="http://schemas.microsoft.com/office/drawing/2014/main" id="{FAECC65A-99D7-4F75-85FF-C9E5F27AD228}"/>
              </a:ext>
            </a:extLst>
          </p:cNvPr>
          <p:cNvSpPr txBox="1">
            <a:spLocks/>
          </p:cNvSpPr>
          <p:nvPr userDrawn="1"/>
        </p:nvSpPr>
        <p:spPr>
          <a:xfrm>
            <a:off x="10857053" y="46299"/>
            <a:ext cx="1064871" cy="563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baseline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03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002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8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8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8848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984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5291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8D8EE4-EB35-42FC-B88D-AAC3FAAE35D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9981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4DFEDA-657B-4EDF-80CB-23A5F28739B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07793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03CCA-2FA7-42BC-9FE8-51430D3ADA3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83945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E6D0FA4-9675-4792-81A0-876FB499EF7B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4733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 dirty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8751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5C90EB-EC55-4704-A45F-70EEE329D67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62819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13925-53EB-4943-B608-933CFBB32D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73618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8D24A0-0404-47C2-A5D2-8290BF14DDB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811635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DC5A508-4C00-4878-B3E9-E5380CE8984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53880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829C83B-7302-4BC5-AD0E-F0A05159E90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1869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0A163B-1BF2-42A1-B8D7-D11A6670FD5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42990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F44BBC-5CD2-4C29-A414-7E7A74538A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916769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EC1D741-D1C9-4C93-8EC3-4C5802796ECF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8159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B654C0F-ED8C-4F51-AE4F-635A2B848CC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861994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0152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708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172F3A-1AA9-484A-AA79-EB452FFFF1F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11041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4A35E82-DC08-4461-B286-BA0DDF3C15F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28859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485DD-CE08-4889-8CE3-4155D647E16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47618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56A14AE-1C21-4CB2-9195-9B5B8124B4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942406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B3810FF-89A2-4DE9-AB5F-3F34C8B4986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726715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479CA1-9BCC-482A-9DAF-4ECE381E3D30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41769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3B3AF99-D245-4FCF-BF8A-BD21341C562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3650956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79F541-E6CA-4F09-BB26-5AB0E5F0625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7067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 dirty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1588286-60A7-4FEC-977E-CA61DDBD2BC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937837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B22F03A-FAE6-4AF9-8E76-B321AA163D9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050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81597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D37DF1-5C84-43AE-A632-50A458D0CA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8659607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6EE46CE-4E0A-45F1-8271-86B4BBD8342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36178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2F1C7E-DC5E-42EB-B36A-045DDAE91D0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1889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516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Yu Gothic UI Semibold" panose="020B0700000000000000" pitchFamily="50" charset="-128"/>
              </a:defRPr>
            </a:lvl1pPr>
          </a:lstStyle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879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0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88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47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7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rgbClr val="001E64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 dirty="0">
              <a:solidFill>
                <a:srgbClr val="001E64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CBDF909-F324-46CA-964C-C9921924C486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M1   Tomomasa FUJIWARA</a:t>
            </a:r>
            <a:endParaRPr kumimoji="1" lang="ja-JP" altLang="en-US" baseline="0">
              <a:solidFill>
                <a:srgbClr val="001060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457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6" y="6356350"/>
            <a:ext cx="3371850" cy="5016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51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292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666FF-1305-4812-8EA8-6B5C9ADA3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Status Report #27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71246A-939D-47FA-8A34-11688B6C1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kumimoji="1" lang="en-US" altLang="ja-JP" b="1"/>
              <a:t>2020. 05. 15 (Fri)</a:t>
            </a:r>
          </a:p>
          <a:p>
            <a:pPr algn="l"/>
            <a:r>
              <a:rPr kumimoji="1" lang="en-US" altLang="ja-JP" b="1"/>
              <a:t>Tohoku Univ.</a:t>
            </a:r>
          </a:p>
          <a:p>
            <a:pPr algn="l"/>
            <a:r>
              <a:rPr lang="en-US" altLang="ja-JP" b="1"/>
              <a:t>M1   Tomomasa FUJIWARA</a:t>
            </a:r>
            <a:endParaRPr kumimoji="1" lang="ja-JP" altLang="en-US" b="1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E8D078-503E-4D81-94F9-B320A9E859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4A81AA-9715-45D9-A9C7-B298C70F37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94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DB8EB-CCE6-4092-BD97-789B93F8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Report (weekly)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53C253-7A0C-43C8-A447-6395E508B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730" y="1270175"/>
            <a:ext cx="8649729" cy="49680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altLang="ja-JP" b="1">
                <a:solidFill>
                  <a:srgbClr val="002060"/>
                </a:solidFill>
              </a:rPr>
              <a:t>Presentation ELS seminar (Monday)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n-US" altLang="ja-JP" b="1">
              <a:solidFill>
                <a:srgbClr val="00206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endParaRPr lang="en-US" altLang="ja-JP" b="1">
              <a:solidFill>
                <a:srgbClr val="00206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ja-JP" b="1">
                <a:solidFill>
                  <a:srgbClr val="002060"/>
                </a:solidFill>
              </a:rPr>
              <a:t>Data taking cosmic </a:t>
            </a:r>
            <a:r>
              <a:rPr lang="ja-JP" altLang="en-US" b="1">
                <a:solidFill>
                  <a:srgbClr val="002060"/>
                </a:solidFill>
              </a:rPr>
              <a:t>⇒ </a:t>
            </a:r>
            <a:r>
              <a:rPr lang="en-US" altLang="ja-JP" b="1">
                <a:solidFill>
                  <a:srgbClr val="002060"/>
                </a:solidFill>
              </a:rPr>
              <a:t>178.8 V &amp; 202.8 V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n-US" altLang="ja-JP" b="1">
              <a:solidFill>
                <a:srgbClr val="00206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endParaRPr lang="en-US" altLang="ja-JP" b="1">
              <a:solidFill>
                <a:srgbClr val="00206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ja-JP" b="1">
                <a:solidFill>
                  <a:srgbClr val="002060"/>
                </a:solidFill>
              </a:rPr>
              <a:t>Writing B4 thesis (~60-70%)</a:t>
            </a:r>
            <a:endParaRPr lang="ja-JP" altLang="en-US" b="1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710CA4-41AE-4474-A22D-D6D738FE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A96315-862D-4D16-8564-5A84106A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74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1997B-1856-429F-A2CE-2DA10C9E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Stablity check at the same bias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3A624D-3859-4BF6-BABA-2CE2C251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Differ ~ 10 psec between run.</a:t>
            </a:r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ja-JP" altLang="en-US"/>
              <a:t>⇒ </a:t>
            </a:r>
            <a:r>
              <a:rPr lang="en-US" altLang="ja-JP"/>
              <a:t>~170 – 180 psec</a:t>
            </a:r>
            <a:endParaRPr kumimoji="1" lang="en-US" altLang="ja-JP"/>
          </a:p>
          <a:p>
            <a:r>
              <a:rPr lang="en-US" altLang="ja-JP"/>
              <a:t>Result of run156 is strange.</a:t>
            </a:r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ja-JP" altLang="en-US"/>
              <a:t>⇒ </a:t>
            </a:r>
            <a:r>
              <a:rPr kumimoji="1" lang="en-US" altLang="ja-JP"/>
              <a:t>~ 200 psec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FFBCF1-482D-4FE3-AA5C-C4F5C291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4DE19F-82CC-46C4-8C81-33E32667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B034156-A028-4621-88F3-BB281FB2E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498" y="1047699"/>
            <a:ext cx="7200000" cy="5190476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70155C86-2FDB-443B-AA71-B5302E23EC39}"/>
              </a:ext>
            </a:extLst>
          </p:cNvPr>
          <p:cNvSpPr/>
          <p:nvPr/>
        </p:nvSpPr>
        <p:spPr>
          <a:xfrm>
            <a:off x="10590649" y="1736124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65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160399-9F8B-4400-B8E5-CAB03A30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Stablity check at the same bias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6E7FB1-8070-4008-B2A7-CDBED99A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Pedestal: not changed between run.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0FF50-5C7A-4396-A5D5-A8FF17D0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32723D-BA6B-49CF-8043-6D5308DE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CBB30E3-9FF3-4158-AAB9-F60A8A37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994" y="1816444"/>
            <a:ext cx="8113664" cy="4421732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73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06056-6E53-4E6A-9D69-4638C418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Compare TDC correlation.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EB849-84AE-40B2-AAAE-D80D8AC6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E690E7-952F-470B-A8D6-FCD06F38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8FA8A0-82CF-4DC8-8377-E6462BE6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12C69CE-7B36-4A8A-8F91-C95D2BA0A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65187" y="1270176"/>
            <a:ext cx="5116213" cy="43176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0CF5D06-BDB2-4785-8971-120351063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6810602" y="1270174"/>
            <a:ext cx="5116213" cy="431765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E6531A-61B6-43B8-8EDE-2D432B0AF303}"/>
              </a:ext>
            </a:extLst>
          </p:cNvPr>
          <p:cNvSpPr txBox="1"/>
          <p:nvPr/>
        </p:nvSpPr>
        <p:spPr>
          <a:xfrm>
            <a:off x="735226" y="900843"/>
            <a:ext cx="116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Run 151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E236DA-D2BD-49E7-A92E-574667A88DF7}"/>
              </a:ext>
            </a:extLst>
          </p:cNvPr>
          <p:cNvSpPr txBox="1"/>
          <p:nvPr/>
        </p:nvSpPr>
        <p:spPr>
          <a:xfrm>
            <a:off x="6810602" y="900843"/>
            <a:ext cx="116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Run 156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8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12C32-A815-4C18-AA09-4A8B8C35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Compare QDC correlation.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1B541E-8A35-4726-B205-763FACC4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C8A783-7603-44BB-9051-255DD7A5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128A9D-9178-4F2B-B40F-6DA91F99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D4EFF1D-D301-4943-927B-063C6F9A9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336000" y="1975098"/>
            <a:ext cx="5051546" cy="42630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0D010C5-4357-490D-A5CD-83F15501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6821772" y="1989714"/>
            <a:ext cx="5034227" cy="424846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2412E6-B944-4156-9AE0-47058D296A6D}"/>
              </a:ext>
            </a:extLst>
          </p:cNvPr>
          <p:cNvSpPr txBox="1"/>
          <p:nvPr/>
        </p:nvSpPr>
        <p:spPr>
          <a:xfrm>
            <a:off x="735226" y="1555756"/>
            <a:ext cx="116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Run 151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4BC080-B297-4E54-B51D-91AAB7605C87}"/>
              </a:ext>
            </a:extLst>
          </p:cNvPr>
          <p:cNvSpPr txBox="1"/>
          <p:nvPr/>
        </p:nvSpPr>
        <p:spPr>
          <a:xfrm>
            <a:off x="6810602" y="1555756"/>
            <a:ext cx="116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Run 156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05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97709-8878-4EA5-930C-1AD435DE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A2DE5F-9DE3-47CF-B76F-19080BF1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0DD8B-0E2F-4289-A7B2-532921D9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B2C9BE-73C7-4ABE-8388-EB98527D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9DC2031-AD2D-4187-A7A9-A6E899BBA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047699"/>
            <a:ext cx="7200000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BF574-4A1C-4197-A432-EFF203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50E5EA-6FA5-48FA-8A3A-F7EDA3FF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F467F5-EE5B-46E9-88A3-A9AE23F5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6A108F-C89C-41E9-9E0B-DF680629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335C5E-7BA2-446F-B00D-3E6C225B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40" y="1099752"/>
            <a:ext cx="9428760" cy="51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5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5B862B-B93E-4010-AFC9-CB91A3BF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8072B-D89C-4E56-B67B-0E26FA08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BADD1CD7-6066-40FD-B3F4-08295E0D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Georgia" panose="02040502050405020303" pitchFamily="18" charset="0"/>
                <a:ea typeface="游明朝" panose="02020400000000000000" pitchFamily="18" charset="-128"/>
              </a:rPr>
              <a:t>今後の計画 </a:t>
            </a:r>
            <a:r>
              <a:rPr kumimoji="1" lang="en-US" altLang="ja-JP">
                <a:latin typeface="Georgia" panose="02040502050405020303" pitchFamily="18" charset="0"/>
                <a:ea typeface="游明朝" panose="02020400000000000000" pitchFamily="18" charset="-128"/>
              </a:rPr>
              <a:t>(</a:t>
            </a:r>
            <a:r>
              <a:rPr kumimoji="1" lang="ja-JP" altLang="en-US">
                <a:latin typeface="Georgia" panose="02040502050405020303" pitchFamily="18" charset="0"/>
                <a:ea typeface="游明朝" panose="02020400000000000000" pitchFamily="18" charset="-128"/>
              </a:rPr>
              <a:t>仮</a:t>
            </a:r>
            <a:r>
              <a:rPr kumimoji="1" lang="en-US" altLang="ja-JP">
                <a:latin typeface="Georgia" panose="02040502050405020303" pitchFamily="18" charset="0"/>
                <a:ea typeface="游明朝" panose="02020400000000000000" pitchFamily="18" charset="-128"/>
              </a:rPr>
              <a:t>)</a:t>
            </a:r>
            <a:endParaRPr kumimoji="1" lang="ja-JP" altLang="en-US">
              <a:latin typeface="Georgia" panose="02040502050405020303" pitchFamily="18" charset="0"/>
              <a:ea typeface="游明朝" panose="02020400000000000000" pitchFamily="18" charset="-128"/>
            </a:endParaRP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B045DE04-4911-4B43-9028-45979C25C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42877"/>
              </p:ext>
            </p:extLst>
          </p:nvPr>
        </p:nvGraphicFramePr>
        <p:xfrm>
          <a:off x="838199" y="640856"/>
          <a:ext cx="10515596" cy="61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265075692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56016423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608805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3131054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76360308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16538183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75354024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>
                          <a:solidFill>
                            <a:srgbClr val="002060"/>
                          </a:solidFill>
                          <a:latin typeface="Arial" panose="020B0604020202020204" pitchFamily="34" charset="0"/>
                        </a:rPr>
                        <a:t>Sun</a:t>
                      </a:r>
                      <a:endParaRPr kumimoji="1" lang="ja-JP" altLang="en-US" sz="1600" baseline="0">
                        <a:solidFill>
                          <a:srgbClr val="00206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>
                          <a:solidFill>
                            <a:srgbClr val="002060"/>
                          </a:solidFill>
                          <a:latin typeface="Arial" panose="020B0604020202020204" pitchFamily="34" charset="0"/>
                        </a:rPr>
                        <a:t>Mon</a:t>
                      </a:r>
                      <a:endParaRPr kumimoji="1" lang="ja-JP" altLang="en-US" sz="1600" baseline="0">
                        <a:solidFill>
                          <a:srgbClr val="00206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>
                          <a:solidFill>
                            <a:srgbClr val="002060"/>
                          </a:solidFill>
                          <a:latin typeface="Arial" panose="020B0604020202020204" pitchFamily="34" charset="0"/>
                        </a:rPr>
                        <a:t>Tue</a:t>
                      </a:r>
                      <a:endParaRPr kumimoji="1" lang="ja-JP" altLang="en-US" sz="1600" baseline="0">
                        <a:solidFill>
                          <a:srgbClr val="00206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>
                          <a:solidFill>
                            <a:srgbClr val="002060"/>
                          </a:solidFill>
                          <a:latin typeface="Arial" panose="020B0604020202020204" pitchFamily="34" charset="0"/>
                        </a:rPr>
                        <a:t>Wed</a:t>
                      </a:r>
                      <a:endParaRPr kumimoji="1" lang="ja-JP" altLang="en-US" sz="1600" baseline="0">
                        <a:solidFill>
                          <a:srgbClr val="00206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>
                          <a:solidFill>
                            <a:srgbClr val="002060"/>
                          </a:solidFill>
                          <a:latin typeface="Arial" panose="020B0604020202020204" pitchFamily="34" charset="0"/>
                        </a:rPr>
                        <a:t>Thu</a:t>
                      </a:r>
                      <a:endParaRPr kumimoji="1" lang="ja-JP" altLang="en-US" sz="1600" baseline="0">
                        <a:solidFill>
                          <a:srgbClr val="00206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>
                          <a:solidFill>
                            <a:srgbClr val="002060"/>
                          </a:solidFill>
                          <a:latin typeface="Arial" panose="020B0604020202020204" pitchFamily="34" charset="0"/>
                        </a:rPr>
                        <a:t>Fri</a:t>
                      </a:r>
                      <a:endParaRPr kumimoji="1" lang="ja-JP" altLang="en-US" sz="1600" baseline="0">
                        <a:solidFill>
                          <a:srgbClr val="00206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>
                          <a:solidFill>
                            <a:srgbClr val="002060"/>
                          </a:solidFill>
                          <a:latin typeface="Arial" panose="020B0604020202020204" pitchFamily="34" charset="0"/>
                        </a:rPr>
                        <a:t>Sat</a:t>
                      </a:r>
                      <a:endParaRPr kumimoji="1" lang="ja-JP" altLang="en-US" sz="1600" baseline="0">
                        <a:solidFill>
                          <a:srgbClr val="00206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0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189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10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11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12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13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14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15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16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806217"/>
                  </a:ext>
                </a:extLst>
              </a:tr>
              <a:tr h="990000"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0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50438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17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18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19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20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21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22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23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29572"/>
                  </a:ext>
                </a:extLst>
              </a:tr>
              <a:tr h="990000"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0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71666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24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25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26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27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28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29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30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99962"/>
                  </a:ext>
                </a:extLst>
              </a:tr>
              <a:tr h="990000"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0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2807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31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8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087487"/>
                  </a:ext>
                </a:extLst>
              </a:tr>
              <a:tr h="990000"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495669"/>
                  </a:ext>
                </a:extLst>
              </a:tr>
            </a:tbl>
          </a:graphicData>
        </a:graphic>
      </p:graphicFrame>
      <p:sp>
        <p:nvSpPr>
          <p:cNvPr id="2" name="矢印: 左 1">
            <a:extLst>
              <a:ext uri="{FF2B5EF4-FFF2-40B4-BE49-F238E27FC236}">
                <a16:creationId xmlns:a16="http://schemas.microsoft.com/office/drawing/2014/main" id="{2135727F-AC85-452C-96B4-8F54F692A026}"/>
              </a:ext>
            </a:extLst>
          </p:cNvPr>
          <p:cNvSpPr/>
          <p:nvPr/>
        </p:nvSpPr>
        <p:spPr>
          <a:xfrm>
            <a:off x="3067397" y="1993914"/>
            <a:ext cx="7995453" cy="365125"/>
          </a:xfrm>
          <a:prstGeom prst="leftArrow">
            <a:avLst>
              <a:gd name="adj1" fmla="val 50000"/>
              <a:gd name="adj2" fmla="val 191154"/>
            </a:avLst>
          </a:prstGeom>
          <a:solidFill>
            <a:srgbClr val="20FF40"/>
          </a:solidFill>
          <a:ln w="12700">
            <a:solidFill>
              <a:srgbClr val="20C42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558E40-3DC5-4056-9279-EF792DE05F6D}"/>
              </a:ext>
            </a:extLst>
          </p:cNvPr>
          <p:cNvSpPr txBox="1"/>
          <p:nvPr/>
        </p:nvSpPr>
        <p:spPr>
          <a:xfrm>
            <a:off x="6683433" y="2036840"/>
            <a:ext cx="301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5</a:t>
            </a:r>
            <a:r>
              <a:rPr kumimoji="1" lang="en-US" altLang="ja-JP" sz="1200" baseline="300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t</a:t>
            </a:r>
            <a:r>
              <a:rPr kumimoji="1" lang="en-US" altLang="ja-JP" sz="12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×11</a:t>
            </a:r>
            <a:r>
              <a:rPr kumimoji="1" lang="en-US" altLang="ja-JP" sz="1200" baseline="300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w</a:t>
            </a:r>
            <a:r>
              <a:rPr kumimoji="1" lang="en-US" altLang="ja-JP" sz="12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(x1) &amp; 5</a:t>
            </a:r>
            <a:r>
              <a:rPr kumimoji="1" lang="en-US" altLang="ja-JP" sz="1200" baseline="300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t</a:t>
            </a:r>
            <a:r>
              <a:rPr kumimoji="1" lang="en-US" altLang="ja-JP" sz="12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×22</a:t>
            </a:r>
            <a:r>
              <a:rPr kumimoji="1" lang="en-US" altLang="ja-JP" sz="1200" baseline="300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w</a:t>
            </a:r>
            <a:r>
              <a:rPr kumimoji="1" lang="en-US" altLang="ja-JP" sz="12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(x4s), Vb=202.8 V</a:t>
            </a:r>
            <a:endParaRPr kumimoji="1" lang="ja-JP" altLang="en-US" sz="1200">
              <a:solidFill>
                <a:srgbClr val="002060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0" name="矢印: 左 9">
            <a:extLst>
              <a:ext uri="{FF2B5EF4-FFF2-40B4-BE49-F238E27FC236}">
                <a16:creationId xmlns:a16="http://schemas.microsoft.com/office/drawing/2014/main" id="{3C8ABBD5-4774-4A3C-9BE8-52C2042ACB36}"/>
              </a:ext>
            </a:extLst>
          </p:cNvPr>
          <p:cNvSpPr/>
          <p:nvPr/>
        </p:nvSpPr>
        <p:spPr>
          <a:xfrm rot="10800000">
            <a:off x="838198" y="3527260"/>
            <a:ext cx="6048031" cy="365125"/>
          </a:xfrm>
          <a:prstGeom prst="leftArrow">
            <a:avLst>
              <a:gd name="adj1" fmla="val 50000"/>
              <a:gd name="adj2" fmla="val 191154"/>
            </a:avLst>
          </a:prstGeom>
          <a:solidFill>
            <a:srgbClr val="20FF40"/>
          </a:solidFill>
          <a:ln w="12700">
            <a:solidFill>
              <a:srgbClr val="20C42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06457B-421B-4A8B-A53A-3FDC3C0DAE27}"/>
              </a:ext>
            </a:extLst>
          </p:cNvPr>
          <p:cNvSpPr txBox="1"/>
          <p:nvPr/>
        </p:nvSpPr>
        <p:spPr>
          <a:xfrm>
            <a:off x="1149178" y="3527260"/>
            <a:ext cx="458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5</a:t>
            </a:r>
            <a:r>
              <a:rPr kumimoji="1" lang="en-US" altLang="ja-JP" sz="1200" baseline="300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t</a:t>
            </a:r>
            <a:r>
              <a:rPr kumimoji="1" lang="en-US" altLang="ja-JP" sz="12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×11</a:t>
            </a:r>
            <a:r>
              <a:rPr kumimoji="1" lang="en-US" altLang="ja-JP" sz="1200" baseline="300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w</a:t>
            </a:r>
            <a:r>
              <a:rPr kumimoji="1" lang="en-US" altLang="ja-JP" sz="12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(x1) &amp; 5</a:t>
            </a:r>
            <a:r>
              <a:rPr kumimoji="1" lang="en-US" altLang="ja-JP" sz="1200" baseline="300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t</a:t>
            </a:r>
            <a:r>
              <a:rPr kumimoji="1" lang="en-US" altLang="ja-JP" sz="12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×22</a:t>
            </a:r>
            <a:r>
              <a:rPr kumimoji="1" lang="en-US" altLang="ja-JP" sz="1200" baseline="300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w</a:t>
            </a:r>
            <a:r>
              <a:rPr kumimoji="1" lang="en-US" altLang="ja-JP" sz="12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(x4s), Vb=202.8 V &amp; 178.8 V</a:t>
            </a:r>
            <a:endParaRPr kumimoji="1" lang="ja-JP" altLang="en-US" sz="1200">
              <a:solidFill>
                <a:srgbClr val="002060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2AD8C8-A16F-42D1-A6D5-BE827995250D}"/>
              </a:ext>
            </a:extLst>
          </p:cNvPr>
          <p:cNvSpPr txBox="1"/>
          <p:nvPr/>
        </p:nvSpPr>
        <p:spPr>
          <a:xfrm>
            <a:off x="6886229" y="3408459"/>
            <a:ext cx="1451436" cy="461665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セットアップ変更 </a:t>
            </a:r>
            <a:endParaRPr kumimoji="1" lang="en-US" altLang="ja-JP" sz="120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pPr algn="ctr"/>
            <a:r>
              <a:rPr kumimoji="1" lang="en-US" altLang="ja-JP" sz="120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(</a:t>
            </a:r>
            <a:r>
              <a:rPr kumimoji="1" lang="ja-JP" altLang="en-US" sz="120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基板交換</a:t>
            </a:r>
            <a:r>
              <a:rPr kumimoji="1" lang="en-US" altLang="ja-JP" sz="120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)</a:t>
            </a:r>
            <a:endParaRPr kumimoji="1" lang="ja-JP" altLang="en-US" sz="120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4" name="矢印: 左 13">
            <a:extLst>
              <a:ext uri="{FF2B5EF4-FFF2-40B4-BE49-F238E27FC236}">
                <a16:creationId xmlns:a16="http://schemas.microsoft.com/office/drawing/2014/main" id="{6B4EA7FF-DBEF-475D-8E1D-2874FB0797B3}"/>
              </a:ext>
            </a:extLst>
          </p:cNvPr>
          <p:cNvSpPr/>
          <p:nvPr/>
        </p:nvSpPr>
        <p:spPr>
          <a:xfrm>
            <a:off x="8337665" y="3516130"/>
            <a:ext cx="3016130" cy="365125"/>
          </a:xfrm>
          <a:prstGeom prst="leftArrow">
            <a:avLst>
              <a:gd name="adj1" fmla="val 50000"/>
              <a:gd name="adj2" fmla="val 191154"/>
            </a:avLst>
          </a:prstGeom>
          <a:solidFill>
            <a:srgbClr val="FFD800"/>
          </a:solidFill>
          <a:ln w="12700">
            <a:solidFill>
              <a:srgbClr val="FF8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左右 14">
            <a:extLst>
              <a:ext uri="{FF2B5EF4-FFF2-40B4-BE49-F238E27FC236}">
                <a16:creationId xmlns:a16="http://schemas.microsoft.com/office/drawing/2014/main" id="{7F7AF81C-2B94-47D4-BA72-6942B6F30CFD}"/>
              </a:ext>
            </a:extLst>
          </p:cNvPr>
          <p:cNvSpPr/>
          <p:nvPr/>
        </p:nvSpPr>
        <p:spPr>
          <a:xfrm rot="10800000">
            <a:off x="838197" y="4939233"/>
            <a:ext cx="10507712" cy="365125"/>
          </a:xfrm>
          <a:prstGeom prst="leftRightArrow">
            <a:avLst>
              <a:gd name="adj1" fmla="val 50000"/>
              <a:gd name="adj2" fmla="val 188878"/>
            </a:avLst>
          </a:prstGeom>
          <a:solidFill>
            <a:srgbClr val="FFD800"/>
          </a:solidFill>
          <a:ln w="12700">
            <a:solidFill>
              <a:srgbClr val="FF8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1FE9C40-15C1-44C0-A835-A4289CF9AAB0}"/>
              </a:ext>
            </a:extLst>
          </p:cNvPr>
          <p:cNvSpPr txBox="1"/>
          <p:nvPr/>
        </p:nvSpPr>
        <p:spPr>
          <a:xfrm>
            <a:off x="4497185" y="4985867"/>
            <a:ext cx="2865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5</a:t>
            </a:r>
            <a:r>
              <a:rPr kumimoji="1" lang="en-US" altLang="ja-JP" sz="1200" baseline="300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t</a:t>
            </a:r>
            <a:r>
              <a:rPr kumimoji="1" lang="en-US" altLang="ja-JP" sz="12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×11</a:t>
            </a:r>
            <a:r>
              <a:rPr kumimoji="1" lang="en-US" altLang="ja-JP" sz="1200" baseline="300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w</a:t>
            </a:r>
            <a:r>
              <a:rPr kumimoji="1" lang="en-US" altLang="ja-JP" sz="12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(x2s) &amp; 5</a:t>
            </a:r>
            <a:r>
              <a:rPr kumimoji="1" lang="en-US" altLang="ja-JP" sz="1200" baseline="300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t</a:t>
            </a:r>
            <a:r>
              <a:rPr kumimoji="1" lang="en-US" altLang="ja-JP" sz="12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×22</a:t>
            </a:r>
            <a:r>
              <a:rPr kumimoji="1" lang="en-US" altLang="ja-JP" sz="1200" baseline="300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w</a:t>
            </a:r>
            <a:r>
              <a:rPr kumimoji="1" lang="en-US" altLang="ja-JP" sz="120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(x4s), Bias scan</a:t>
            </a:r>
            <a:endParaRPr kumimoji="1" lang="ja-JP" altLang="en-US" sz="1200">
              <a:solidFill>
                <a:srgbClr val="002060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A00B019-98C7-445C-9092-926AD2D43C85}"/>
              </a:ext>
            </a:extLst>
          </p:cNvPr>
          <p:cNvSpPr/>
          <p:nvPr/>
        </p:nvSpPr>
        <p:spPr>
          <a:xfrm>
            <a:off x="3176414" y="3073708"/>
            <a:ext cx="1724372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500" b="1">
                <a:solidFill>
                  <a:schemeClr val="tx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卒論目標 </a:t>
            </a:r>
            <a:r>
              <a:rPr kumimoji="1" lang="en-US" altLang="ja-JP" sz="1500" b="1">
                <a:solidFill>
                  <a:schemeClr val="tx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(</a:t>
            </a:r>
            <a:r>
              <a:rPr kumimoji="1" lang="ja-JP" altLang="en-US" sz="1500" b="1">
                <a:solidFill>
                  <a:schemeClr val="tx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仮</a:t>
            </a:r>
            <a:r>
              <a:rPr kumimoji="1" lang="en-US" altLang="ja-JP" sz="1500" b="1">
                <a:solidFill>
                  <a:schemeClr val="tx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)</a:t>
            </a:r>
            <a:endParaRPr kumimoji="1" lang="ja-JP" altLang="en-US" sz="1500" b="1">
              <a:solidFill>
                <a:schemeClr val="tx1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8230176"/>
      </p:ext>
    </p:extLst>
  </p:cSld>
  <p:clrMapOvr>
    <a:masterClrMapping/>
  </p:clrMapOvr>
</p:sld>
</file>

<file path=ppt/theme/theme1.xml><?xml version="1.0" encoding="utf-8"?>
<a:theme xmlns:a="http://schemas.openxmlformats.org/drawingml/2006/main" name="seminar_02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2" id="{10F39351-FE36-48E0-9A59-2534A9E5F3F1}" vid="{D5511E69-8D87-4FAD-8361-63F4BCA13FEB}"/>
    </a:ext>
  </a:extLst>
</a:theme>
</file>

<file path=ppt/theme/theme2.xml><?xml version="1.0" encoding="utf-8"?>
<a:theme xmlns:a="http://schemas.openxmlformats.org/drawingml/2006/main" name="seminar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01" id="{18FBF4ED-8204-4B78-95F5-552E1E431153}" vid="{BCB916D8-A2AD-462A-B410-68B35812B9FD}"/>
    </a:ext>
  </a:extLst>
</a:theme>
</file>

<file path=ppt/theme/theme3.xml><?xml version="1.0" encoding="utf-8"?>
<a:theme xmlns:a="http://schemas.openxmlformats.org/drawingml/2006/main" name="seminar_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1" id="{FBBCB237-14DA-439D-9B7B-9CE02D5C1056}" vid="{8D7AEC0D-9FFA-4277-AF29-E9BAEC5B07C9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seminar_02</Template>
  <TotalTime>299</TotalTime>
  <Words>321</Words>
  <Application>Microsoft Office PowerPoint</Application>
  <PresentationFormat>ワイド画面</PresentationFormat>
  <Paragraphs>77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9</vt:i4>
      </vt:variant>
    </vt:vector>
  </HeadingPairs>
  <TitlesOfParts>
    <vt:vector size="23" baseType="lpstr">
      <vt:lpstr>Yu Gothic UI</vt:lpstr>
      <vt:lpstr>Yu Gothic UI Light</vt:lpstr>
      <vt:lpstr>Yu Gothic UI Semibold</vt:lpstr>
      <vt:lpstr>Yu Gothic UI Semilight</vt:lpstr>
      <vt:lpstr>游ゴシック</vt:lpstr>
      <vt:lpstr>游ゴシック Light</vt:lpstr>
      <vt:lpstr>Arial</vt:lpstr>
      <vt:lpstr>Calibri</vt:lpstr>
      <vt:lpstr>Calibri Light</vt:lpstr>
      <vt:lpstr>Georgia</vt:lpstr>
      <vt:lpstr>Wingdings</vt:lpstr>
      <vt:lpstr>seminar_02</vt:lpstr>
      <vt:lpstr>seminar01</vt:lpstr>
      <vt:lpstr>seminar_01</vt:lpstr>
      <vt:lpstr>Status Report #27</vt:lpstr>
      <vt:lpstr>Report (weekly)</vt:lpstr>
      <vt:lpstr>Stablity check at the same bias</vt:lpstr>
      <vt:lpstr>Stablity check at the same bias</vt:lpstr>
      <vt:lpstr>Compare TDC correlation.</vt:lpstr>
      <vt:lpstr>Compare QDC correlation.</vt:lpstr>
      <vt:lpstr>PowerPoint プレゼンテーション</vt:lpstr>
      <vt:lpstr>PowerPoint プレゼンテーション</vt:lpstr>
      <vt:lpstr>今後の計画 (仮)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#27</dc:title>
  <dc:creator>Tomomasa Fujiwara</dc:creator>
  <cp:lastModifiedBy>Tomomasa Fujiwara</cp:lastModifiedBy>
  <cp:revision>7</cp:revision>
  <cp:lastPrinted>2020-05-12T15:27:59Z</cp:lastPrinted>
  <dcterms:created xsi:type="dcterms:W3CDTF">2020-05-11T17:55:04Z</dcterms:created>
  <dcterms:modified xsi:type="dcterms:W3CDTF">2020-05-15T06:58:43Z</dcterms:modified>
</cp:coreProperties>
</file>