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  <p:sldMasterId id="2147483690" r:id="rId3"/>
  </p:sldMasterIdLst>
  <p:notesMasterIdLst>
    <p:notesMasterId r:id="rId18"/>
  </p:notesMasterIdLst>
  <p:sldIdLst>
    <p:sldId id="256" r:id="rId4"/>
    <p:sldId id="261" r:id="rId5"/>
    <p:sldId id="262" r:id="rId6"/>
    <p:sldId id="263" r:id="rId7"/>
    <p:sldId id="266" r:id="rId8"/>
    <p:sldId id="268" r:id="rId9"/>
    <p:sldId id="264" r:id="rId10"/>
    <p:sldId id="265" r:id="rId11"/>
    <p:sldId id="270" r:id="rId12"/>
    <p:sldId id="269" r:id="rId13"/>
    <p:sldId id="257" r:id="rId14"/>
    <p:sldId id="258" r:id="rId15"/>
    <p:sldId id="259" r:id="rId16"/>
    <p:sldId id="260" r:id="rId17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FF40"/>
    <a:srgbClr val="00D8FF"/>
    <a:srgbClr val="FF00FF"/>
    <a:srgbClr val="C4F8FF"/>
    <a:srgbClr val="B0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8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1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masa Fujiwara" userId="773db4682fb361c6" providerId="LiveId" clId="{801006CF-A5C2-4A19-816E-4939B2AFA224}"/>
    <pc:docChg chg="undo custSel addSld delSld modSld sldOrd">
      <pc:chgData name="Tomomasa Fujiwara" userId="773db4682fb361c6" providerId="LiveId" clId="{801006CF-A5C2-4A19-816E-4939B2AFA224}" dt="2020-05-22T06:40:13.987" v="2023" actId="255"/>
      <pc:docMkLst>
        <pc:docMk/>
      </pc:docMkLst>
      <pc:sldChg chg="modSp mod">
        <pc:chgData name="Tomomasa Fujiwara" userId="773db4682fb361c6" providerId="LiveId" clId="{801006CF-A5C2-4A19-816E-4939B2AFA224}" dt="2020-05-22T06:40:13.987" v="2023" actId="255"/>
        <pc:sldMkLst>
          <pc:docMk/>
          <pc:sldMk cId="27271921" sldId="256"/>
        </pc:sldMkLst>
        <pc:spChg chg="mod">
          <ac:chgData name="Tomomasa Fujiwara" userId="773db4682fb361c6" providerId="LiveId" clId="{801006CF-A5C2-4A19-816E-4939B2AFA224}" dt="2020-05-22T06:40:13.987" v="2023" actId="255"/>
          <ac:spMkLst>
            <pc:docMk/>
            <pc:sldMk cId="27271921" sldId="256"/>
            <ac:spMk id="3" creationId="{DAAFD9C0-EBA1-4EBD-B506-0287FC16BBE9}"/>
          </ac:spMkLst>
        </pc:spChg>
      </pc:sldChg>
      <pc:sldChg chg="addSp delSp modSp new mod modClrScheme chgLayout">
        <pc:chgData name="Tomomasa Fujiwara" userId="773db4682fb361c6" providerId="LiveId" clId="{801006CF-A5C2-4A19-816E-4939B2AFA224}" dt="2020-05-18T02:35:44.149" v="5" actId="1076"/>
        <pc:sldMkLst>
          <pc:docMk/>
          <pc:sldMk cId="3259487113" sldId="257"/>
        </pc:sldMkLst>
        <pc:spChg chg="del">
          <ac:chgData name="Tomomasa Fujiwara" userId="773db4682fb361c6" providerId="LiveId" clId="{801006CF-A5C2-4A19-816E-4939B2AFA224}" dt="2020-05-18T02:35:00.517" v="1" actId="700"/>
          <ac:spMkLst>
            <pc:docMk/>
            <pc:sldMk cId="3259487113" sldId="257"/>
            <ac:spMk id="2" creationId="{D443DB7F-4AA2-4EBB-8A2B-44BAEEFF350A}"/>
          </ac:spMkLst>
        </pc:spChg>
        <pc:spChg chg="del">
          <ac:chgData name="Tomomasa Fujiwara" userId="773db4682fb361c6" providerId="LiveId" clId="{801006CF-A5C2-4A19-816E-4939B2AFA224}" dt="2020-05-18T02:35:00.517" v="1" actId="700"/>
          <ac:spMkLst>
            <pc:docMk/>
            <pc:sldMk cId="3259487113" sldId="257"/>
            <ac:spMk id="3" creationId="{D1913780-B8A3-404A-87B8-ECD9D7AE8CC5}"/>
          </ac:spMkLst>
        </pc:spChg>
        <pc:spChg chg="mod ord">
          <ac:chgData name="Tomomasa Fujiwara" userId="773db4682fb361c6" providerId="LiveId" clId="{801006CF-A5C2-4A19-816E-4939B2AFA224}" dt="2020-05-18T02:35:00.517" v="1" actId="700"/>
          <ac:spMkLst>
            <pc:docMk/>
            <pc:sldMk cId="3259487113" sldId="257"/>
            <ac:spMk id="4" creationId="{24B8D4A1-C725-47E5-856E-E371BD5D0E64}"/>
          </ac:spMkLst>
        </pc:spChg>
        <pc:spChg chg="mod ord">
          <ac:chgData name="Tomomasa Fujiwara" userId="773db4682fb361c6" providerId="LiveId" clId="{801006CF-A5C2-4A19-816E-4939B2AFA224}" dt="2020-05-18T02:35:00.517" v="1" actId="700"/>
          <ac:spMkLst>
            <pc:docMk/>
            <pc:sldMk cId="3259487113" sldId="257"/>
            <ac:spMk id="5" creationId="{9C6C813D-CCFE-4200-A56D-A7F24AB00156}"/>
          </ac:spMkLst>
        </pc:spChg>
        <pc:picChg chg="add mod">
          <ac:chgData name="Tomomasa Fujiwara" userId="773db4682fb361c6" providerId="LiveId" clId="{801006CF-A5C2-4A19-816E-4939B2AFA224}" dt="2020-05-18T02:35:44.149" v="5" actId="1076"/>
          <ac:picMkLst>
            <pc:docMk/>
            <pc:sldMk cId="3259487113" sldId="257"/>
            <ac:picMk id="6" creationId="{481D28E9-4A48-4CA1-AAA7-63707CACB41F}"/>
          </ac:picMkLst>
        </pc:picChg>
      </pc:sldChg>
      <pc:sldChg chg="addSp modSp new mod">
        <pc:chgData name="Tomomasa Fujiwara" userId="773db4682fb361c6" providerId="LiveId" clId="{801006CF-A5C2-4A19-816E-4939B2AFA224}" dt="2020-05-18T03:22:58.510" v="10" actId="1076"/>
        <pc:sldMkLst>
          <pc:docMk/>
          <pc:sldMk cId="2269962884" sldId="258"/>
        </pc:sldMkLst>
        <pc:picChg chg="add mod">
          <ac:chgData name="Tomomasa Fujiwara" userId="773db4682fb361c6" providerId="LiveId" clId="{801006CF-A5C2-4A19-816E-4939B2AFA224}" dt="2020-05-18T03:22:58.510" v="10" actId="1076"/>
          <ac:picMkLst>
            <pc:docMk/>
            <pc:sldMk cId="2269962884" sldId="258"/>
            <ac:picMk id="4" creationId="{D2E831C3-9650-47F8-AABB-BFBBF8A1A893}"/>
          </ac:picMkLst>
        </pc:picChg>
      </pc:sldChg>
      <pc:sldChg chg="addSp modSp new mod">
        <pc:chgData name="Tomomasa Fujiwara" userId="773db4682fb361c6" providerId="LiveId" clId="{801006CF-A5C2-4A19-816E-4939B2AFA224}" dt="2020-05-18T16:35:33.836" v="57"/>
        <pc:sldMkLst>
          <pc:docMk/>
          <pc:sldMk cId="3840509308" sldId="259"/>
        </pc:sldMkLst>
        <pc:spChg chg="add mod">
          <ac:chgData name="Tomomasa Fujiwara" userId="773db4682fb361c6" providerId="LiveId" clId="{801006CF-A5C2-4A19-816E-4939B2AFA224}" dt="2020-05-18T16:33:15.890" v="28" actId="14100"/>
          <ac:spMkLst>
            <pc:docMk/>
            <pc:sldMk cId="3840509308" sldId="259"/>
            <ac:spMk id="4" creationId="{D9C1F9FE-76A0-4EA0-811C-A941D0C1C1BB}"/>
          </ac:spMkLst>
        </pc:spChg>
        <pc:spChg chg="add mod">
          <ac:chgData name="Tomomasa Fujiwara" userId="773db4682fb361c6" providerId="LiveId" clId="{801006CF-A5C2-4A19-816E-4939B2AFA224}" dt="2020-05-18T16:33:54.556" v="41"/>
          <ac:spMkLst>
            <pc:docMk/>
            <pc:sldMk cId="3840509308" sldId="259"/>
            <ac:spMk id="5" creationId="{CBA12CB3-D03E-484C-A6C7-D91DD04F042F}"/>
          </ac:spMkLst>
        </pc:spChg>
        <pc:spChg chg="add mod">
          <ac:chgData name="Tomomasa Fujiwara" userId="773db4682fb361c6" providerId="LiveId" clId="{801006CF-A5C2-4A19-816E-4939B2AFA224}" dt="2020-05-18T16:35:33.836" v="57"/>
          <ac:spMkLst>
            <pc:docMk/>
            <pc:sldMk cId="3840509308" sldId="259"/>
            <ac:spMk id="6" creationId="{97E24738-BAE1-4C51-819C-7284CD166F80}"/>
          </ac:spMkLst>
        </pc:spChg>
        <pc:spChg chg="add mod">
          <ac:chgData name="Tomomasa Fujiwara" userId="773db4682fb361c6" providerId="LiveId" clId="{801006CF-A5C2-4A19-816E-4939B2AFA224}" dt="2020-05-18T16:34:38.778" v="55" actId="14100"/>
          <ac:spMkLst>
            <pc:docMk/>
            <pc:sldMk cId="3840509308" sldId="259"/>
            <ac:spMk id="7" creationId="{C3F324AE-2770-4E3C-93FD-D93271663165}"/>
          </ac:spMkLst>
        </pc:spChg>
      </pc:sldChg>
      <pc:sldChg chg="addSp modSp new mod">
        <pc:chgData name="Tomomasa Fujiwara" userId="773db4682fb361c6" providerId="LiveId" clId="{801006CF-A5C2-4A19-816E-4939B2AFA224}" dt="2020-05-19T13:47:13.553" v="211" actId="20577"/>
        <pc:sldMkLst>
          <pc:docMk/>
          <pc:sldMk cId="2217282964" sldId="260"/>
        </pc:sldMkLst>
        <pc:spChg chg="add mod">
          <ac:chgData name="Tomomasa Fujiwara" userId="773db4682fb361c6" providerId="LiveId" clId="{801006CF-A5C2-4A19-816E-4939B2AFA224}" dt="2020-05-19T13:47:13.553" v="211" actId="20577"/>
          <ac:spMkLst>
            <pc:docMk/>
            <pc:sldMk cId="2217282964" sldId="260"/>
            <ac:spMk id="4" creationId="{74B4F5D8-E897-41CD-BA02-BAD0C4691B51}"/>
          </ac:spMkLst>
        </pc:spChg>
      </pc:sldChg>
      <pc:sldChg chg="addSp delSp modSp new mod">
        <pc:chgData name="Tomomasa Fujiwara" userId="773db4682fb361c6" providerId="LiveId" clId="{801006CF-A5C2-4A19-816E-4939B2AFA224}" dt="2020-05-22T05:28:03.749" v="494" actId="1076"/>
        <pc:sldMkLst>
          <pc:docMk/>
          <pc:sldMk cId="724021613" sldId="261"/>
        </pc:sldMkLst>
        <pc:spChg chg="mod">
          <ac:chgData name="Tomomasa Fujiwara" userId="773db4682fb361c6" providerId="LiveId" clId="{801006CF-A5C2-4A19-816E-4939B2AFA224}" dt="2020-05-22T05:11:22.706" v="276" actId="20577"/>
          <ac:spMkLst>
            <pc:docMk/>
            <pc:sldMk cId="724021613" sldId="261"/>
            <ac:spMk id="2" creationId="{9E3A810B-73EC-4267-A9D6-4E078FF6E144}"/>
          </ac:spMkLst>
        </pc:spChg>
        <pc:spChg chg="add del mod">
          <ac:chgData name="Tomomasa Fujiwara" userId="773db4682fb361c6" providerId="LiveId" clId="{801006CF-A5C2-4A19-816E-4939B2AFA224}" dt="2020-05-22T05:27:58.733" v="493"/>
          <ac:spMkLst>
            <pc:docMk/>
            <pc:sldMk cId="724021613" sldId="261"/>
            <ac:spMk id="3" creationId="{E8A2BB6E-163C-4B23-939D-0C24DF081F41}"/>
          </ac:spMkLst>
        </pc:spChg>
        <pc:picChg chg="add del mod">
          <ac:chgData name="Tomomasa Fujiwara" userId="773db4682fb361c6" providerId="LiveId" clId="{801006CF-A5C2-4A19-816E-4939B2AFA224}" dt="2020-05-22T05:24:56.112" v="280"/>
          <ac:picMkLst>
            <pc:docMk/>
            <pc:sldMk cId="724021613" sldId="261"/>
            <ac:picMk id="6" creationId="{ECAE0AC4-6092-4CA9-92EC-0D928E259F98}"/>
          </ac:picMkLst>
        </pc:picChg>
        <pc:picChg chg="add mod">
          <ac:chgData name="Tomomasa Fujiwara" userId="773db4682fb361c6" providerId="LiveId" clId="{801006CF-A5C2-4A19-816E-4939B2AFA224}" dt="2020-05-22T05:28:03.749" v="494" actId="1076"/>
          <ac:picMkLst>
            <pc:docMk/>
            <pc:sldMk cId="724021613" sldId="261"/>
            <ac:picMk id="7" creationId="{DFDBE9AD-96FE-4154-AB41-20F3B60329AE}"/>
          </ac:picMkLst>
        </pc:picChg>
      </pc:sldChg>
      <pc:sldChg chg="addSp modSp new mod">
        <pc:chgData name="Tomomasa Fujiwara" userId="773db4682fb361c6" providerId="LiveId" clId="{801006CF-A5C2-4A19-816E-4939B2AFA224}" dt="2020-05-22T05:29:58.104" v="628" actId="20577"/>
        <pc:sldMkLst>
          <pc:docMk/>
          <pc:sldMk cId="1201564138" sldId="262"/>
        </pc:sldMkLst>
        <pc:spChg chg="mod">
          <ac:chgData name="Tomomasa Fujiwara" userId="773db4682fb361c6" providerId="LiveId" clId="{801006CF-A5C2-4A19-816E-4939B2AFA224}" dt="2020-05-22T05:28:19.827" v="512" actId="947"/>
          <ac:spMkLst>
            <pc:docMk/>
            <pc:sldMk cId="1201564138" sldId="262"/>
            <ac:spMk id="2" creationId="{D4407488-F829-4E5C-B1E4-B9FD48269D62}"/>
          </ac:spMkLst>
        </pc:spChg>
        <pc:spChg chg="mod">
          <ac:chgData name="Tomomasa Fujiwara" userId="773db4682fb361c6" providerId="LiveId" clId="{801006CF-A5C2-4A19-816E-4939B2AFA224}" dt="2020-05-22T05:29:58.104" v="628" actId="20577"/>
          <ac:spMkLst>
            <pc:docMk/>
            <pc:sldMk cId="1201564138" sldId="262"/>
            <ac:spMk id="3" creationId="{B055BAC6-FC30-40FB-B300-857C69896111}"/>
          </ac:spMkLst>
        </pc:spChg>
        <pc:picChg chg="add mod">
          <ac:chgData name="Tomomasa Fujiwara" userId="773db4682fb361c6" providerId="LiveId" clId="{801006CF-A5C2-4A19-816E-4939B2AFA224}" dt="2020-05-22T05:29:48.632" v="608" actId="14100"/>
          <ac:picMkLst>
            <pc:docMk/>
            <pc:sldMk cId="1201564138" sldId="262"/>
            <ac:picMk id="6" creationId="{AA3662AC-0A06-4752-8F2C-017AF94D7C57}"/>
          </ac:picMkLst>
        </pc:picChg>
      </pc:sldChg>
      <pc:sldChg chg="addSp delSp modSp add mod">
        <pc:chgData name="Tomomasa Fujiwara" userId="773db4682fb361c6" providerId="LiveId" clId="{801006CF-A5C2-4A19-816E-4939B2AFA224}" dt="2020-05-22T06:22:40.922" v="1969" actId="14100"/>
        <pc:sldMkLst>
          <pc:docMk/>
          <pc:sldMk cId="180250860" sldId="263"/>
        </pc:sldMkLst>
        <pc:spChg chg="mod">
          <ac:chgData name="Tomomasa Fujiwara" userId="773db4682fb361c6" providerId="LiveId" clId="{801006CF-A5C2-4A19-816E-4939B2AFA224}" dt="2020-05-22T05:33:53.558" v="664" actId="20577"/>
          <ac:spMkLst>
            <pc:docMk/>
            <pc:sldMk cId="180250860" sldId="263"/>
            <ac:spMk id="3" creationId="{B055BAC6-FC30-40FB-B300-857C69896111}"/>
          </ac:spMkLst>
        </pc:spChg>
        <pc:spChg chg="add del mod">
          <ac:chgData name="Tomomasa Fujiwara" userId="773db4682fb361c6" providerId="LiveId" clId="{801006CF-A5C2-4A19-816E-4939B2AFA224}" dt="2020-05-22T06:21:44.093" v="1914" actId="21"/>
          <ac:spMkLst>
            <pc:docMk/>
            <pc:sldMk cId="180250860" sldId="263"/>
            <ac:spMk id="7" creationId="{917EB5F1-9DCA-47B9-9A82-7CBDC0E64198}"/>
          </ac:spMkLst>
        </pc:spChg>
        <pc:spChg chg="add mod">
          <ac:chgData name="Tomomasa Fujiwara" userId="773db4682fb361c6" providerId="LiveId" clId="{801006CF-A5C2-4A19-816E-4939B2AFA224}" dt="2020-05-22T06:22:40.922" v="1969" actId="14100"/>
          <ac:spMkLst>
            <pc:docMk/>
            <pc:sldMk cId="180250860" sldId="263"/>
            <ac:spMk id="8" creationId="{9D50BAD1-F737-4AAD-A163-63F3040791A4}"/>
          </ac:spMkLst>
        </pc:spChg>
        <pc:spChg chg="add mod">
          <ac:chgData name="Tomomasa Fujiwara" userId="773db4682fb361c6" providerId="LiveId" clId="{801006CF-A5C2-4A19-816E-4939B2AFA224}" dt="2020-05-22T06:22:33.027" v="1963" actId="14100"/>
          <ac:spMkLst>
            <pc:docMk/>
            <pc:sldMk cId="180250860" sldId="263"/>
            <ac:spMk id="9" creationId="{1633F42E-2630-4C54-8475-8BF4221090F2}"/>
          </ac:spMkLst>
        </pc:spChg>
        <pc:picChg chg="add mod">
          <ac:chgData name="Tomomasa Fujiwara" userId="773db4682fb361c6" providerId="LiveId" clId="{801006CF-A5C2-4A19-816E-4939B2AFA224}" dt="2020-05-22T05:33:17.300" v="631" actId="14100"/>
          <ac:picMkLst>
            <pc:docMk/>
            <pc:sldMk cId="180250860" sldId="263"/>
            <ac:picMk id="6" creationId="{9786C713-665B-4760-A8DB-C1AE4B3CEA76}"/>
          </ac:picMkLst>
        </pc:picChg>
      </pc:sldChg>
      <pc:sldChg chg="addSp modSp add mod">
        <pc:chgData name="Tomomasa Fujiwara" userId="773db4682fb361c6" providerId="LiveId" clId="{801006CF-A5C2-4A19-816E-4939B2AFA224}" dt="2020-05-22T06:24:19.807" v="1982" actId="14100"/>
        <pc:sldMkLst>
          <pc:docMk/>
          <pc:sldMk cId="1744809726" sldId="264"/>
        </pc:sldMkLst>
        <pc:spChg chg="mod">
          <ac:chgData name="Tomomasa Fujiwara" userId="773db4682fb361c6" providerId="LiveId" clId="{801006CF-A5C2-4A19-816E-4939B2AFA224}" dt="2020-05-22T05:33:42.836" v="650" actId="20577"/>
          <ac:spMkLst>
            <pc:docMk/>
            <pc:sldMk cId="1744809726" sldId="264"/>
            <ac:spMk id="3" creationId="{B055BAC6-FC30-40FB-B300-857C69896111}"/>
          </ac:spMkLst>
        </pc:spChg>
        <pc:spChg chg="add mod">
          <ac:chgData name="Tomomasa Fujiwara" userId="773db4682fb361c6" providerId="LiveId" clId="{801006CF-A5C2-4A19-816E-4939B2AFA224}" dt="2020-05-22T05:37:13.246" v="748" actId="207"/>
          <ac:spMkLst>
            <pc:docMk/>
            <pc:sldMk cId="1744809726" sldId="264"/>
            <ac:spMk id="7" creationId="{797FA1FF-0BF0-4DBC-BA6A-1BC7F097F2F5}"/>
          </ac:spMkLst>
        </pc:spChg>
        <pc:spChg chg="add mod">
          <ac:chgData name="Tomomasa Fujiwara" userId="773db4682fb361c6" providerId="LiveId" clId="{801006CF-A5C2-4A19-816E-4939B2AFA224}" dt="2020-05-22T05:38:47.452" v="903" actId="1076"/>
          <ac:spMkLst>
            <pc:docMk/>
            <pc:sldMk cId="1744809726" sldId="264"/>
            <ac:spMk id="8" creationId="{30F4CD70-A075-4A51-BE8C-6457BD3A6B37}"/>
          </ac:spMkLst>
        </pc:spChg>
        <pc:spChg chg="add mod">
          <ac:chgData name="Tomomasa Fujiwara" userId="773db4682fb361c6" providerId="LiveId" clId="{801006CF-A5C2-4A19-816E-4939B2AFA224}" dt="2020-05-22T06:24:19.807" v="1982" actId="14100"/>
          <ac:spMkLst>
            <pc:docMk/>
            <pc:sldMk cId="1744809726" sldId="264"/>
            <ac:spMk id="9" creationId="{D04A94BA-0A6E-45CC-A9EB-155998F9FC8D}"/>
          </ac:spMkLst>
        </pc:spChg>
        <pc:picChg chg="add mod">
          <ac:chgData name="Tomomasa Fujiwara" userId="773db4682fb361c6" providerId="LiveId" clId="{801006CF-A5C2-4A19-816E-4939B2AFA224}" dt="2020-05-22T05:33:32.438" v="634" actId="14100"/>
          <ac:picMkLst>
            <pc:docMk/>
            <pc:sldMk cId="1744809726" sldId="264"/>
            <ac:picMk id="6" creationId="{AB2D48ED-0CE1-411D-9E5F-A806DC729CDB}"/>
          </ac:picMkLst>
        </pc:picChg>
      </pc:sldChg>
      <pc:sldChg chg="addSp modSp add mod ord">
        <pc:chgData name="Tomomasa Fujiwara" userId="773db4682fb361c6" providerId="LiveId" clId="{801006CF-A5C2-4A19-816E-4939B2AFA224}" dt="2020-05-22T06:05:29.164" v="1464"/>
        <pc:sldMkLst>
          <pc:docMk/>
          <pc:sldMk cId="3836633422" sldId="265"/>
        </pc:sldMkLst>
        <pc:spChg chg="mod">
          <ac:chgData name="Tomomasa Fujiwara" userId="773db4682fb361c6" providerId="LiveId" clId="{801006CF-A5C2-4A19-816E-4939B2AFA224}" dt="2020-05-22T05:59:34.492" v="1393" actId="20577"/>
          <ac:spMkLst>
            <pc:docMk/>
            <pc:sldMk cId="3836633422" sldId="265"/>
            <ac:spMk id="2" creationId="{D4407488-F829-4E5C-B1E4-B9FD48269D62}"/>
          </ac:spMkLst>
        </pc:spChg>
        <pc:spChg chg="mod">
          <ac:chgData name="Tomomasa Fujiwara" userId="773db4682fb361c6" providerId="LiveId" clId="{801006CF-A5C2-4A19-816E-4939B2AFA224}" dt="2020-05-22T06:03:30.545" v="1462" actId="20577"/>
          <ac:spMkLst>
            <pc:docMk/>
            <pc:sldMk cId="3836633422" sldId="265"/>
            <ac:spMk id="3" creationId="{B055BAC6-FC30-40FB-B300-857C69896111}"/>
          </ac:spMkLst>
        </pc:spChg>
        <pc:spChg chg="add mod">
          <ac:chgData name="Tomomasa Fujiwara" userId="773db4682fb361c6" providerId="LiveId" clId="{801006CF-A5C2-4A19-816E-4939B2AFA224}" dt="2020-05-22T06:01:31.089" v="1409" actId="1076"/>
          <ac:spMkLst>
            <pc:docMk/>
            <pc:sldMk cId="3836633422" sldId="265"/>
            <ac:spMk id="10" creationId="{5D93FE7C-EA78-4696-B9A8-6B59E08F1A11}"/>
          </ac:spMkLst>
        </pc:spChg>
        <pc:spChg chg="add mod">
          <ac:chgData name="Tomomasa Fujiwara" userId="773db4682fb361c6" providerId="LiveId" clId="{801006CF-A5C2-4A19-816E-4939B2AFA224}" dt="2020-05-22T06:02:00.012" v="1415" actId="1076"/>
          <ac:spMkLst>
            <pc:docMk/>
            <pc:sldMk cId="3836633422" sldId="265"/>
            <ac:spMk id="11" creationId="{EE882BA3-D196-4E53-A80F-901BF7F2A2D9}"/>
          </ac:spMkLst>
        </pc:spChg>
        <pc:picChg chg="add mod">
          <ac:chgData name="Tomomasa Fujiwara" userId="773db4682fb361c6" providerId="LiveId" clId="{801006CF-A5C2-4A19-816E-4939B2AFA224}" dt="2020-05-22T06:00:41.076" v="1400" actId="14100"/>
          <ac:picMkLst>
            <pc:docMk/>
            <pc:sldMk cId="3836633422" sldId="265"/>
            <ac:picMk id="7" creationId="{E357B08C-9460-4878-9E50-B43E4BC812EA}"/>
          </ac:picMkLst>
        </pc:picChg>
        <pc:picChg chg="add mod">
          <ac:chgData name="Tomomasa Fujiwara" userId="773db4682fb361c6" providerId="LiveId" clId="{801006CF-A5C2-4A19-816E-4939B2AFA224}" dt="2020-05-22T06:01:08.520" v="1403" actId="1076"/>
          <ac:picMkLst>
            <pc:docMk/>
            <pc:sldMk cId="3836633422" sldId="265"/>
            <ac:picMk id="9" creationId="{53822452-402C-47CC-924E-8F056C60B2B2}"/>
          </ac:picMkLst>
        </pc:picChg>
        <pc:picChg chg="add mod">
          <ac:chgData name="Tomomasa Fujiwara" userId="773db4682fb361c6" providerId="LiveId" clId="{801006CF-A5C2-4A19-816E-4939B2AFA224}" dt="2020-05-22T06:02:43.938" v="1419" actId="1076"/>
          <ac:picMkLst>
            <pc:docMk/>
            <pc:sldMk cId="3836633422" sldId="265"/>
            <ac:picMk id="13" creationId="{01935483-F0EE-435A-A8F9-C403EF18E8A0}"/>
          </ac:picMkLst>
        </pc:picChg>
      </pc:sldChg>
      <pc:sldChg chg="addSp delSp modSp new mod">
        <pc:chgData name="Tomomasa Fujiwara" userId="773db4682fb361c6" providerId="LiveId" clId="{801006CF-A5C2-4A19-816E-4939B2AFA224}" dt="2020-05-22T05:51:50.690" v="989" actId="21"/>
        <pc:sldMkLst>
          <pc:docMk/>
          <pc:sldMk cId="759107819" sldId="266"/>
        </pc:sldMkLst>
        <pc:spChg chg="mod">
          <ac:chgData name="Tomomasa Fujiwara" userId="773db4682fb361c6" providerId="LiveId" clId="{801006CF-A5C2-4A19-816E-4939B2AFA224}" dt="2020-05-22T05:48:24.344" v="964" actId="20577"/>
          <ac:spMkLst>
            <pc:docMk/>
            <pc:sldMk cId="759107819" sldId="266"/>
            <ac:spMk id="3" creationId="{7B5855D3-034C-451D-A615-5FFCAFE86C2A}"/>
          </ac:spMkLst>
        </pc:spChg>
        <pc:spChg chg="add mod">
          <ac:chgData name="Tomomasa Fujiwara" userId="773db4682fb361c6" providerId="LiveId" clId="{801006CF-A5C2-4A19-816E-4939B2AFA224}" dt="2020-05-22T05:47:58.429" v="915" actId="14100"/>
          <ac:spMkLst>
            <pc:docMk/>
            <pc:sldMk cId="759107819" sldId="266"/>
            <ac:spMk id="7" creationId="{05D20AA1-C6E5-46F0-9830-CD2F0D440CA4}"/>
          </ac:spMkLst>
        </pc:spChg>
        <pc:spChg chg="add mod">
          <ac:chgData name="Tomomasa Fujiwara" userId="773db4682fb361c6" providerId="LiveId" clId="{801006CF-A5C2-4A19-816E-4939B2AFA224}" dt="2020-05-22T05:47:42.619" v="910" actId="1076"/>
          <ac:spMkLst>
            <pc:docMk/>
            <pc:sldMk cId="759107819" sldId="266"/>
            <ac:spMk id="8" creationId="{2E8C6416-73BA-41E3-9E9B-C1D1BCFBB81D}"/>
          </ac:spMkLst>
        </pc:spChg>
        <pc:picChg chg="add mod">
          <ac:chgData name="Tomomasa Fujiwara" userId="773db4682fb361c6" providerId="LiveId" clId="{801006CF-A5C2-4A19-816E-4939B2AFA224}" dt="2020-05-22T05:47:28.557" v="908" actId="1076"/>
          <ac:picMkLst>
            <pc:docMk/>
            <pc:sldMk cId="759107819" sldId="266"/>
            <ac:picMk id="6" creationId="{F2EE1D75-3C4F-4EC5-8DD2-F030640EACE8}"/>
          </ac:picMkLst>
        </pc:picChg>
        <pc:picChg chg="add del mod">
          <ac:chgData name="Tomomasa Fujiwara" userId="773db4682fb361c6" providerId="LiveId" clId="{801006CF-A5C2-4A19-816E-4939B2AFA224}" dt="2020-05-22T05:51:50.690" v="989" actId="21"/>
          <ac:picMkLst>
            <pc:docMk/>
            <pc:sldMk cId="759107819" sldId="266"/>
            <ac:picMk id="9" creationId="{58CB5D1D-FBAF-48ED-9A19-349E024D52AF}"/>
          </ac:picMkLst>
        </pc:picChg>
      </pc:sldChg>
      <pc:sldChg chg="modSp new del">
        <pc:chgData name="Tomomasa Fujiwara" userId="773db4682fb361c6" providerId="LiveId" clId="{801006CF-A5C2-4A19-816E-4939B2AFA224}" dt="2020-05-22T05:48:46.762" v="967" actId="680"/>
        <pc:sldMkLst>
          <pc:docMk/>
          <pc:sldMk cId="1811865469" sldId="267"/>
        </pc:sldMkLst>
        <pc:spChg chg="mod">
          <ac:chgData name="Tomomasa Fujiwara" userId="773db4682fb361c6" providerId="LiveId" clId="{801006CF-A5C2-4A19-816E-4939B2AFA224}" dt="2020-05-22T05:48:42.416" v="966"/>
          <ac:spMkLst>
            <pc:docMk/>
            <pc:sldMk cId="1811865469" sldId="267"/>
            <ac:spMk id="2" creationId="{FC277B0A-7F02-4FD3-8562-6A54CED0B58A}"/>
          </ac:spMkLst>
        </pc:spChg>
      </pc:sldChg>
      <pc:sldChg chg="addSp delSp modSp add del mod">
        <pc:chgData name="Tomomasa Fujiwara" userId="773db4682fb361c6" providerId="LiveId" clId="{801006CF-A5C2-4A19-816E-4939B2AFA224}" dt="2020-05-22T06:21:26.770" v="1910" actId="2696"/>
        <pc:sldMkLst>
          <pc:docMk/>
          <pc:sldMk cId="3737156944" sldId="267"/>
        </pc:sldMkLst>
        <pc:spChg chg="add del mod">
          <ac:chgData name="Tomomasa Fujiwara" userId="773db4682fb361c6" providerId="LiveId" clId="{801006CF-A5C2-4A19-816E-4939B2AFA224}" dt="2020-05-22T06:21:12.224" v="1909" actId="21"/>
          <ac:spMkLst>
            <pc:docMk/>
            <pc:sldMk cId="3737156944" sldId="267"/>
            <ac:spMk id="7" creationId="{BD3E8439-09AB-4684-BCAD-E9D531574911}"/>
          </ac:spMkLst>
        </pc:spChg>
        <pc:picChg chg="mod">
          <ac:chgData name="Tomomasa Fujiwara" userId="773db4682fb361c6" providerId="LiveId" clId="{801006CF-A5C2-4A19-816E-4939B2AFA224}" dt="2020-05-22T05:48:58.659" v="969" actId="14100"/>
          <ac:picMkLst>
            <pc:docMk/>
            <pc:sldMk cId="3737156944" sldId="267"/>
            <ac:picMk id="6" creationId="{9786C713-665B-4760-A8DB-C1AE4B3CEA76}"/>
          </ac:picMkLst>
        </pc:picChg>
        <pc:picChg chg="add del mod modCrop">
          <ac:chgData name="Tomomasa Fujiwara" userId="773db4682fb361c6" providerId="LiveId" clId="{801006CF-A5C2-4A19-816E-4939B2AFA224}" dt="2020-05-22T06:21:08.095" v="1908" actId="21"/>
          <ac:picMkLst>
            <pc:docMk/>
            <pc:sldMk cId="3737156944" sldId="267"/>
            <ac:picMk id="9" creationId="{8D7E4C2F-3651-4379-9289-309067B46A7B}"/>
          </ac:picMkLst>
        </pc:picChg>
      </pc:sldChg>
      <pc:sldChg chg="addSp delSp modSp add mod">
        <pc:chgData name="Tomomasa Fujiwara" userId="773db4682fb361c6" providerId="LiveId" clId="{801006CF-A5C2-4A19-816E-4939B2AFA224}" dt="2020-05-22T06:23:26.472" v="1978" actId="207"/>
        <pc:sldMkLst>
          <pc:docMk/>
          <pc:sldMk cId="3965945289" sldId="268"/>
        </pc:sldMkLst>
        <pc:spChg chg="mod">
          <ac:chgData name="Tomomasa Fujiwara" userId="773db4682fb361c6" providerId="LiveId" clId="{801006CF-A5C2-4A19-816E-4939B2AFA224}" dt="2020-05-22T05:58:37.223" v="1378" actId="20577"/>
          <ac:spMkLst>
            <pc:docMk/>
            <pc:sldMk cId="3965945289" sldId="268"/>
            <ac:spMk id="2" creationId="{EF6898E7-E0FB-4221-97B5-47C283CB2C23}"/>
          </ac:spMkLst>
        </pc:spChg>
        <pc:spChg chg="del">
          <ac:chgData name="Tomomasa Fujiwara" userId="773db4682fb361c6" providerId="LiveId" clId="{801006CF-A5C2-4A19-816E-4939B2AFA224}" dt="2020-05-22T05:51:57.769" v="991" actId="21"/>
          <ac:spMkLst>
            <pc:docMk/>
            <pc:sldMk cId="3965945289" sldId="268"/>
            <ac:spMk id="7" creationId="{05D20AA1-C6E5-46F0-9830-CD2F0D440CA4}"/>
          </ac:spMkLst>
        </pc:spChg>
        <pc:spChg chg="del mod">
          <ac:chgData name="Tomomasa Fujiwara" userId="773db4682fb361c6" providerId="LiveId" clId="{801006CF-A5C2-4A19-816E-4939B2AFA224}" dt="2020-05-22T05:52:08.369" v="994" actId="21"/>
          <ac:spMkLst>
            <pc:docMk/>
            <pc:sldMk cId="3965945289" sldId="268"/>
            <ac:spMk id="8" creationId="{2E8C6416-73BA-41E3-9E9B-C1D1BCFBB81D}"/>
          </ac:spMkLst>
        </pc:spChg>
        <pc:spChg chg="add mod">
          <ac:chgData name="Tomomasa Fujiwara" userId="773db4682fb361c6" providerId="LiveId" clId="{801006CF-A5C2-4A19-816E-4939B2AFA224}" dt="2020-05-22T06:23:26.472" v="1978" actId="207"/>
          <ac:spMkLst>
            <pc:docMk/>
            <pc:sldMk cId="3965945289" sldId="268"/>
            <ac:spMk id="10" creationId="{CE162924-B710-4431-9F7F-EE33E75A0F62}"/>
          </ac:spMkLst>
        </pc:spChg>
        <pc:picChg chg="mod">
          <ac:chgData name="Tomomasa Fujiwara" userId="773db4682fb361c6" providerId="LiveId" clId="{801006CF-A5C2-4A19-816E-4939B2AFA224}" dt="2020-05-22T05:52:03.334" v="992" actId="14100"/>
          <ac:picMkLst>
            <pc:docMk/>
            <pc:sldMk cId="3965945289" sldId="268"/>
            <ac:picMk id="6" creationId="{F2EE1D75-3C4F-4EC5-8DD2-F030640EACE8}"/>
          </ac:picMkLst>
        </pc:picChg>
        <pc:picChg chg="mod">
          <ac:chgData name="Tomomasa Fujiwara" userId="773db4682fb361c6" providerId="LiveId" clId="{801006CF-A5C2-4A19-816E-4939B2AFA224}" dt="2020-05-22T05:52:14.492" v="997" actId="1076"/>
          <ac:picMkLst>
            <pc:docMk/>
            <pc:sldMk cId="3965945289" sldId="268"/>
            <ac:picMk id="9" creationId="{58CB5D1D-FBAF-48ED-9A19-349E024D52AF}"/>
          </ac:picMkLst>
        </pc:picChg>
      </pc:sldChg>
      <pc:sldChg chg="modSp new mod">
        <pc:chgData name="Tomomasa Fujiwara" userId="773db4682fb361c6" providerId="LiveId" clId="{801006CF-A5C2-4A19-816E-4939B2AFA224}" dt="2020-05-22T06:18:52.562" v="1824" actId="20577"/>
        <pc:sldMkLst>
          <pc:docMk/>
          <pc:sldMk cId="1191397018" sldId="269"/>
        </pc:sldMkLst>
        <pc:spChg chg="mod">
          <ac:chgData name="Tomomasa Fujiwara" userId="773db4682fb361c6" providerId="LiveId" clId="{801006CF-A5C2-4A19-816E-4939B2AFA224}" dt="2020-05-22T05:52:50.915" v="1011" actId="947"/>
          <ac:spMkLst>
            <pc:docMk/>
            <pc:sldMk cId="1191397018" sldId="269"/>
            <ac:spMk id="2" creationId="{28372633-65C3-4EC7-9D6F-50A9D84CF72D}"/>
          </ac:spMkLst>
        </pc:spChg>
        <pc:spChg chg="mod">
          <ac:chgData name="Tomomasa Fujiwara" userId="773db4682fb361c6" providerId="LiveId" clId="{801006CF-A5C2-4A19-816E-4939B2AFA224}" dt="2020-05-22T06:18:52.562" v="1824" actId="20577"/>
          <ac:spMkLst>
            <pc:docMk/>
            <pc:sldMk cId="1191397018" sldId="269"/>
            <ac:spMk id="3" creationId="{0206E334-4812-4C55-85A2-7C0B1009567B}"/>
          </ac:spMkLst>
        </pc:spChg>
      </pc:sldChg>
      <pc:sldChg chg="new del">
        <pc:chgData name="Tomomasa Fujiwara" userId="773db4682fb361c6" providerId="LiveId" clId="{801006CF-A5C2-4A19-816E-4939B2AFA224}" dt="2020-05-22T06:11:59.622" v="1466" actId="2696"/>
        <pc:sldMkLst>
          <pc:docMk/>
          <pc:sldMk cId="1645593055" sldId="270"/>
        </pc:sldMkLst>
      </pc:sldChg>
      <pc:sldChg chg="addSp delSp modSp add mod">
        <pc:chgData name="Tomomasa Fujiwara" userId="773db4682fb361c6" providerId="LiveId" clId="{801006CF-A5C2-4A19-816E-4939B2AFA224}" dt="2020-05-22T06:17:44.773" v="1819" actId="20577"/>
        <pc:sldMkLst>
          <pc:docMk/>
          <pc:sldMk cId="2482007904" sldId="270"/>
        </pc:sldMkLst>
        <pc:spChg chg="mod">
          <ac:chgData name="Tomomasa Fujiwara" userId="773db4682fb361c6" providerId="LiveId" clId="{801006CF-A5C2-4A19-816E-4939B2AFA224}" dt="2020-05-22T06:12:11.217" v="1477" actId="20577"/>
          <ac:spMkLst>
            <pc:docMk/>
            <pc:sldMk cId="2482007904" sldId="270"/>
            <ac:spMk id="2" creationId="{D4407488-F829-4E5C-B1E4-B9FD48269D62}"/>
          </ac:spMkLst>
        </pc:spChg>
        <pc:spChg chg="mod">
          <ac:chgData name="Tomomasa Fujiwara" userId="773db4682fb361c6" providerId="LiveId" clId="{801006CF-A5C2-4A19-816E-4939B2AFA224}" dt="2020-05-22T06:12:20.509" v="1478" actId="1076"/>
          <ac:spMkLst>
            <pc:docMk/>
            <pc:sldMk cId="2482007904" sldId="270"/>
            <ac:spMk id="10" creationId="{5D93FE7C-EA78-4696-B9A8-6B59E08F1A11}"/>
          </ac:spMkLst>
        </pc:spChg>
        <pc:spChg chg="del">
          <ac:chgData name="Tomomasa Fujiwara" userId="773db4682fb361c6" providerId="LiveId" clId="{801006CF-A5C2-4A19-816E-4939B2AFA224}" dt="2020-05-22T06:12:25.700" v="1479" actId="21"/>
          <ac:spMkLst>
            <pc:docMk/>
            <pc:sldMk cId="2482007904" sldId="270"/>
            <ac:spMk id="11" creationId="{EE882BA3-D196-4E53-A80F-901BF7F2A2D9}"/>
          </ac:spMkLst>
        </pc:spChg>
        <pc:spChg chg="add mod">
          <ac:chgData name="Tomomasa Fujiwara" userId="773db4682fb361c6" providerId="LiveId" clId="{801006CF-A5C2-4A19-816E-4939B2AFA224}" dt="2020-05-22T06:16:07.877" v="1723" actId="1035"/>
          <ac:spMkLst>
            <pc:docMk/>
            <pc:sldMk cId="2482007904" sldId="270"/>
            <ac:spMk id="15" creationId="{B430AD38-C6B3-4802-B155-A42B5CED667C}"/>
          </ac:spMkLst>
        </pc:spChg>
        <pc:spChg chg="add mod">
          <ac:chgData name="Tomomasa Fujiwara" userId="773db4682fb361c6" providerId="LiveId" clId="{801006CF-A5C2-4A19-816E-4939B2AFA224}" dt="2020-05-22T06:16:24.022" v="1740" actId="1036"/>
          <ac:spMkLst>
            <pc:docMk/>
            <pc:sldMk cId="2482007904" sldId="270"/>
            <ac:spMk id="17" creationId="{328E24FC-1A6D-4D80-B4F7-5EDDCD9FA23F}"/>
          </ac:spMkLst>
        </pc:spChg>
        <pc:spChg chg="add mod">
          <ac:chgData name="Tomomasa Fujiwara" userId="773db4682fb361c6" providerId="LiveId" clId="{801006CF-A5C2-4A19-816E-4939B2AFA224}" dt="2020-05-22T06:17:44.773" v="1819" actId="20577"/>
          <ac:spMkLst>
            <pc:docMk/>
            <pc:sldMk cId="2482007904" sldId="270"/>
            <ac:spMk id="20" creationId="{89E994E7-117D-45E7-86D4-CE2695F5B539}"/>
          </ac:spMkLst>
        </pc:spChg>
        <pc:picChg chg="mod">
          <ac:chgData name="Tomomasa Fujiwara" userId="773db4682fb361c6" providerId="LiveId" clId="{801006CF-A5C2-4A19-816E-4939B2AFA224}" dt="2020-05-22T06:13:51.086" v="1498" actId="692"/>
          <ac:picMkLst>
            <pc:docMk/>
            <pc:sldMk cId="2482007904" sldId="270"/>
            <ac:picMk id="7" creationId="{E357B08C-9460-4878-9E50-B43E4BC812EA}"/>
          </ac:picMkLst>
        </pc:picChg>
        <pc:picChg chg="add mod">
          <ac:chgData name="Tomomasa Fujiwara" userId="773db4682fb361c6" providerId="LiveId" clId="{801006CF-A5C2-4A19-816E-4939B2AFA224}" dt="2020-05-22T06:13:37.418" v="1492" actId="692"/>
          <ac:picMkLst>
            <pc:docMk/>
            <pc:sldMk cId="2482007904" sldId="270"/>
            <ac:picMk id="8" creationId="{FED4967D-5683-4A03-AD17-BFA2259FCCA6}"/>
          </ac:picMkLst>
        </pc:picChg>
        <pc:picChg chg="del">
          <ac:chgData name="Tomomasa Fujiwara" userId="773db4682fb361c6" providerId="LiveId" clId="{801006CF-A5C2-4A19-816E-4939B2AFA224}" dt="2020-05-22T06:12:25.700" v="1479" actId="21"/>
          <ac:picMkLst>
            <pc:docMk/>
            <pc:sldMk cId="2482007904" sldId="270"/>
            <ac:picMk id="9" creationId="{53822452-402C-47CC-924E-8F056C60B2B2}"/>
          </ac:picMkLst>
        </pc:picChg>
        <pc:cxnChg chg="add mod">
          <ac:chgData name="Tomomasa Fujiwara" userId="773db4682fb361c6" providerId="LiveId" clId="{801006CF-A5C2-4A19-816E-4939B2AFA224}" dt="2020-05-22T06:16:05.056" v="1719" actId="14100"/>
          <ac:cxnSpMkLst>
            <pc:docMk/>
            <pc:sldMk cId="2482007904" sldId="270"/>
            <ac:cxnSpMk id="12" creationId="{7A732B3D-EA89-47E6-898B-01CABE43E64A}"/>
          </ac:cxnSpMkLst>
        </pc:cxnChg>
        <pc:cxnChg chg="add mod">
          <ac:chgData name="Tomomasa Fujiwara" userId="773db4682fb361c6" providerId="LiveId" clId="{801006CF-A5C2-4A19-816E-4939B2AFA224}" dt="2020-05-22T06:16:24.022" v="1740" actId="1036"/>
          <ac:cxnSpMkLst>
            <pc:docMk/>
            <pc:sldMk cId="2482007904" sldId="270"/>
            <ac:cxnSpMk id="16" creationId="{29D6FD77-9D6A-4C15-8A6C-0E0C28BD068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D9EDF-6D6F-4D76-8B13-FDED14FD559D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D79B-55A2-4389-B462-302DACB904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29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0603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002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8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883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8848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9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2912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8D8EE4-EB35-42FC-B88D-AAC3FAAE35D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99811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4DFEDA-657B-4EDF-80CB-23A5F28739B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07793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03CCA-2FA7-42BC-9FE8-51430D3ADA3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8394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E6D0FA4-9675-4792-81A0-876FB499EF7B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47332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>
            <a:lvl1pPr>
              <a:defRPr sz="18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16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2pPr>
            <a:lvl3pPr>
              <a:defRPr sz="1400"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3pPr>
            <a:lvl4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4pPr>
            <a:lvl5pPr>
              <a:defRPr baseline="0">
                <a:latin typeface="Yu Gothic UI" panose="020B0500000000000000" pitchFamily="50" charset="-128"/>
                <a:ea typeface="Yu Gothic UI" panose="020B05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875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C5C90EB-EC55-4704-A45F-70EEE329D67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6281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13925-53EB-4943-B608-933CFBB32D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73618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8D24A0-0404-47C2-A5D2-8290BF14DDB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811635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DC5A508-4C00-4878-B3E9-E5380CE8984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53880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829C83B-7302-4BC5-AD0E-F0A05159E90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18695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20A163B-1BF2-42A1-B8D7-D11A6670FD5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42990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9F44BBC-5CD2-4C29-A414-7E7A74538A87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916769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EC1D741-D1C9-4C93-8EC3-4C5802796ECF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98159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B654C0F-ED8C-4F51-AE4F-635A2B848CCD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861994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4800" b="1" baseline="0">
                <a:solidFill>
                  <a:srgbClr val="001E64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rgbClr val="0050AA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>
            <a:lvl1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  <a:lvl2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2pPr>
            <a:lvl3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3pPr>
            <a:lvl4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4pPr>
            <a:lvl5pPr>
              <a:defRPr baseline="0"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Semilight" panose="020B04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0152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08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DF9F874-381E-4DE5-882C-AC4BBACBD4D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270175"/>
            <a:ext cx="11520000" cy="4968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60"/>
                </a:solidFill>
              </a:defRPr>
            </a:lvl1pPr>
          </a:lstStyle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0F33E5-A31E-4247-981A-559B40C0EB26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D172F3A-1AA9-484A-AA79-EB452FFFF1F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11041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A35E82-DC08-4461-B286-BA0DDF3C15F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28859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485DD-CE08-4889-8CE3-4155D647E163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47618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ja-JP" altLang="en-US" dirty="0"/>
              <a:t>マスタータイトルの書式設定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56A14AE-1C21-4CB2-9195-9B5B8124B4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0942406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3810FF-89A2-4DE9-AB5F-3F34C8B49868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26715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79CA1-9BCC-482A-9DAF-4ECE381E3D30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74176905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3B3AF99-D245-4FCF-BF8A-BD21341C562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3650956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C79F541-E6CA-4F09-BB26-5AB0E5F0625A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170678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6169" y="1347095"/>
            <a:ext cx="11519662" cy="48600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B733DF-1010-412A-99A4-E93B984B7B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500" baseline="0" dirty="0"/>
              <a:t>マスタータイトルの書式設定</a:t>
            </a:r>
            <a:endParaRPr lang="en-US" sz="2500" baseline="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AF57A2-1EE2-4F11-ABC1-36FB34DF619B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1588286-60A7-4FEC-977E-CA61DDBD2BC6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2937837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B22F03A-FAE6-4AF9-8E76-B321AA163D9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3050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89F9237-9FAE-4ACE-AF32-3D7C17E12D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04175"/>
            <a:ext cx="5181600" cy="45000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6BF0AB-ED29-4E66-B837-9A5BA3A160E2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D61CB0-B997-4E67-81F3-50E7832954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2750"/>
            <a:ext cx="10515600" cy="540000"/>
          </a:xfrm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light" panose="020B0400000000000000" pitchFamily="50" charset="-128"/>
                <a:ea typeface="Yu Gothic UI Semilight" panose="020B0400000000000000" pitchFamily="50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815974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2619E-F2E6-4E4D-A9BC-E0BB1D2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8490C-3A17-48DE-9713-3C72DFEA9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09E3C4-F0CA-41EC-B84D-79AAF6C8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E4FA2-A506-4280-B4C5-12D68649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853A5-B32D-4088-BC89-723A3FF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3D37DF1-5C84-43AE-A632-50A458D0CAD9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18659607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3660"/>
            <a:ext cx="9144000" cy="2387600"/>
          </a:xfrm>
        </p:spPr>
        <p:txBody>
          <a:bodyPr anchor="b">
            <a:noAutofit/>
          </a:bodyPr>
          <a:lstStyle>
            <a:lvl1pPr algn="ctr">
              <a:defRPr sz="8000" b="1" baseline="0">
                <a:solidFill>
                  <a:srgbClr val="001E64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198" y="3429000"/>
            <a:ext cx="4114801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78C8"/>
                </a:solidFill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F4AA37BF-6895-4B89-B3C0-CC2E6F3C0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9238" y="3937818"/>
            <a:ext cx="4114800" cy="205023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BD7D29-5EE0-497D-9380-D887B21445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19238" y="3429000"/>
            <a:ext cx="4114800" cy="479425"/>
          </a:xfrm>
        </p:spPr>
        <p:txBody>
          <a:bodyPr/>
          <a:lstStyle>
            <a:lvl1pPr marL="0" indent="0">
              <a:buNone/>
              <a:defRPr b="1" baseline="0">
                <a:latin typeface="Yu Gothic UI Light" panose="020B0300000000000000" pitchFamily="50" charset="-128"/>
                <a:ea typeface="游ゴシック Light" panose="020B0300000000000000" pitchFamily="50" charset="-128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6EE46CE-4E0A-45F1-8271-86B4BBD83422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3536178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3F6E3-A798-449F-8EBB-E8F8F6C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DB7F6C-4DC4-4D6C-A6E4-2CB6EDCD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A431A-DE28-4905-BD9B-FD29ADC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5D4AB9-0314-45F1-866C-7B586243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82F1C7E-DC5E-42EB-B36A-045DDAE91D05}"/>
              </a:ext>
            </a:extLst>
          </p:cNvPr>
          <p:cNvSpPr txBox="1">
            <a:spLocks/>
          </p:cNvSpPr>
          <p:nvPr/>
        </p:nvSpPr>
        <p:spPr>
          <a:xfrm>
            <a:off x="9386046" y="6356350"/>
            <a:ext cx="19677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i="0" kern="1200" baseline="0">
                <a:solidFill>
                  <a:srgbClr val="001060"/>
                </a:solidFill>
                <a:latin typeface="Yu Gothic UI Semilight" panose="020B0400000000000000" pitchFamily="50" charset="-128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/>
              <a:t>藤原 友正</a:t>
            </a:r>
          </a:p>
        </p:txBody>
      </p:sp>
    </p:spTree>
    <p:extLst>
      <p:ext uri="{BB962C8B-B14F-4D97-AF65-F5344CB8AC3E}">
        <p14:creationId xmlns:p14="http://schemas.microsoft.com/office/powerpoint/2010/main" val="41889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06" y="1681163"/>
            <a:ext cx="5655669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06" y="2505075"/>
            <a:ext cx="5655669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65566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53" y="2505075"/>
            <a:ext cx="565566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FDE3A9-B449-4A9D-86AD-8CBD29602CFB}"/>
              </a:ext>
            </a:extLst>
          </p:cNvPr>
          <p:cNvSpPr txBox="1">
            <a:spLocks/>
          </p:cNvSpPr>
          <p:nvPr/>
        </p:nvSpPr>
        <p:spPr>
          <a:xfrm>
            <a:off x="0" y="-6468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C24C4C-CBC7-43D4-A634-A456F6FFFE05}"/>
              </a:ext>
            </a:extLst>
          </p:cNvPr>
          <p:cNvSpPr txBox="1"/>
          <p:nvPr/>
        </p:nvSpPr>
        <p:spPr>
          <a:xfrm>
            <a:off x="10391633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7FA58A-D6D2-41C1-B377-BFFCB613D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889"/>
            <a:ext cx="10515600" cy="540000"/>
          </a:xfrm>
        </p:spPr>
        <p:txBody>
          <a:bodyPr>
            <a:normAutofit/>
          </a:bodyPr>
          <a:lstStyle>
            <a:lvl1pPr>
              <a:defRPr sz="25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5160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65A70D0-257F-486B-B4F4-64742FB002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600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solidFill>
              <a:srgbClr val="002060"/>
            </a:solidFill>
          </a:ln>
          <a:scene3d>
            <a:camera prst="orthographicFront"/>
            <a:lightRig rig="freezing" dir="t"/>
          </a:scene3d>
          <a:sp3d/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35469-D4DD-4347-B02B-080122B64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540000"/>
          </a:xfrm>
          <a:noFill/>
          <a:ln>
            <a:noFill/>
          </a:ln>
          <a:scene3d>
            <a:camera prst="orthographicFront"/>
            <a:lightRig rig="freezing" dir="t"/>
          </a:scene3d>
          <a:sp3d/>
        </p:spPr>
        <p:txBody>
          <a:bodyPr>
            <a:normAutofit/>
          </a:bodyPr>
          <a:lstStyle>
            <a:lvl1pPr>
              <a:defRPr sz="2500" b="1" baseline="0">
                <a:solidFill>
                  <a:schemeClr val="bg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lang="ja-JP" altLang="en-US" dirty="0"/>
              <a:t>マスタータイトルの書式設定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5FCC83-B8BE-4281-890D-ED9D598AC285}"/>
              </a:ext>
            </a:extLst>
          </p:cNvPr>
          <p:cNvSpPr txBox="1"/>
          <p:nvPr/>
        </p:nvSpPr>
        <p:spPr>
          <a:xfrm>
            <a:off x="10391632" y="0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chemeClr val="bg1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9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3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88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7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#28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76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57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6" y="6356350"/>
            <a:ext cx="3371850" cy="50165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22 (Fri) NKS2 meeting</a:t>
            </a:r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#28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5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0000">
              <a:srgbClr val="ECF8FF"/>
            </a:gs>
            <a:gs pos="48000">
              <a:srgbClr val="F3F4FE"/>
            </a:gs>
            <a:gs pos="100000">
              <a:srgbClr val="D8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baseline="0">
                <a:solidFill>
                  <a:srgbClr val="001060"/>
                </a:solidFill>
                <a:latin typeface="Yu Gothic UI Semilight" panose="020B0400000000000000" pitchFamily="50" charset="-128"/>
              </a:defRPr>
            </a:lvl1pPr>
          </a:lstStyle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1060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r>
              <a:rPr kumimoji="1" lang="en-US" altLang="zh-TW"/>
              <a:t>Status Report #28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02B6F2B-E99B-4693-BC0E-F42597913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2712F5A-F8BF-469F-89D9-543BFFD78F3D}"/>
              </a:ext>
            </a:extLst>
          </p:cNvPr>
          <p:cNvSpPr txBox="1"/>
          <p:nvPr/>
        </p:nvSpPr>
        <p:spPr>
          <a:xfrm>
            <a:off x="10391633" y="1"/>
            <a:ext cx="1800367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3E297380-D571-49E0-8A6A-4941F0F746B0}" type="slidenum">
              <a:rPr kumimoji="1" lang="ja-JP" altLang="en-US" sz="3200" b="1" smtClean="0">
                <a:solidFill>
                  <a:srgbClr val="001E64"/>
                </a:solidFill>
                <a:latin typeface="+mj-ea"/>
                <a:ea typeface="+mj-ea"/>
              </a:rPr>
              <a:pPr algn="ctr"/>
              <a:t>‹#›</a:t>
            </a:fld>
            <a:endParaRPr kumimoji="1" lang="ja-JP" altLang="en-US" sz="3200" b="1" dirty="0">
              <a:solidFill>
                <a:srgbClr val="001E6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292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baseline="0">
          <a:solidFill>
            <a:schemeClr val="tx1"/>
          </a:solidFill>
          <a:latin typeface="Yu Gothic UI Light" panose="020B0300000000000000" pitchFamily="50" charset="-128"/>
          <a:ea typeface="游ゴシック Light" panose="020B03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latin typeface="Yu Gothic UI Semilight" panose="020B0400000000000000" pitchFamily="50" charset="-128"/>
          <a:ea typeface="Yu Gothic UI Semilight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C4299-BCE8-4762-98DD-94F77784E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Status Report #28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AFD9C0-EBA1-4EBD-B506-0287FC16B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ja-JP" sz="1800">
                <a:latin typeface="Arial" panose="020B0604020202020204" pitchFamily="34" charset="0"/>
                <a:ea typeface="游ゴシック" panose="020B0400000000000000" pitchFamily="50" charset="-128"/>
              </a:rPr>
              <a:t>2020. 05. 22 (Fri)</a:t>
            </a:r>
          </a:p>
          <a:p>
            <a:pPr algn="l"/>
            <a:r>
              <a:rPr lang="en-US" altLang="ja-JP" sz="1800">
                <a:latin typeface="Arial" panose="020B0604020202020204" pitchFamily="34" charset="0"/>
                <a:ea typeface="游ゴシック" panose="020B0400000000000000" pitchFamily="50" charset="-128"/>
              </a:rPr>
              <a:t>M1   FUJIWARA Tomomasa</a:t>
            </a:r>
          </a:p>
          <a:p>
            <a:pPr algn="l"/>
            <a:r>
              <a:rPr kumimoji="1" lang="en-US" altLang="ja-JP" sz="1800">
                <a:latin typeface="Arial" panose="020B0604020202020204" pitchFamily="34" charset="0"/>
                <a:ea typeface="游ゴシック" panose="020B0400000000000000" pitchFamily="50" charset="-128"/>
              </a:rPr>
              <a:t>        </a:t>
            </a:r>
            <a:r>
              <a:rPr kumimoji="1" lang="ja-JP" altLang="en-US" sz="1000" strike="sngStrike">
                <a:latin typeface="Arial" panose="020B0604020202020204" pitchFamily="34" charset="0"/>
                <a:ea typeface="游ゴシック" panose="020B0400000000000000" pitchFamily="50" charset="-128"/>
              </a:rPr>
              <a:t>生活リズム崩壊太郎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A0690F-6B3C-4D0A-8D8F-45D5BB1B8C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AEB59D-EBBC-44BA-8E2E-EB808CA3A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372633-65C3-4EC7-9D6F-50A9D84C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/>
              <a:t>To do next</a:t>
            </a:r>
            <a:endParaRPr kumimoji="1" lang="ja-JP" altLang="en-US" sz="16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6E334-4812-4C55-85A2-7C0B1009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Test for MPPC*2, </a:t>
            </a:r>
            <a:r>
              <a:rPr kumimoji="1" lang="ja-JP" altLang="en-US"/>
              <a:t>直列 </a:t>
            </a:r>
            <a:r>
              <a:rPr kumimoji="1" lang="en-US" altLang="ja-JP"/>
              <a:t>w/ 5</a:t>
            </a:r>
            <a:r>
              <a:rPr kumimoji="1" lang="en-US" altLang="ja-JP" baseline="30000"/>
              <a:t>t</a:t>
            </a:r>
            <a:r>
              <a:rPr lang="en-US" altLang="ja-JP"/>
              <a:t>×</a:t>
            </a:r>
            <a:r>
              <a:rPr kumimoji="1" lang="en-US" altLang="ja-JP"/>
              <a:t>11</a:t>
            </a:r>
            <a:r>
              <a:rPr kumimoji="1" lang="en-US" altLang="ja-JP" baseline="30000"/>
              <a:t>w</a:t>
            </a:r>
            <a:r>
              <a:rPr kumimoji="1" lang="en-US" altLang="ja-JP"/>
              <a:t> </a:t>
            </a:r>
            <a:r>
              <a:rPr kumimoji="1" lang="ja-JP" altLang="en-US"/>
              <a:t>⇒ 昨日変更</a:t>
            </a:r>
            <a:r>
              <a:rPr kumimoji="1" lang="en-US" altLang="ja-JP"/>
              <a:t>, </a:t>
            </a:r>
            <a:r>
              <a:rPr kumimoji="1" lang="ja-JP" altLang="en-US"/>
              <a:t>現在測定中</a:t>
            </a:r>
            <a:r>
              <a:rPr kumimoji="1" lang="en-US" altLang="ja-JP"/>
              <a:t>.</a:t>
            </a:r>
          </a:p>
          <a:p>
            <a:endParaRPr lang="en-US" altLang="ja-JP"/>
          </a:p>
          <a:p>
            <a:r>
              <a:rPr kumimoji="1" lang="en-US" altLang="ja-JP"/>
              <a:t>G4 simulation</a:t>
            </a:r>
          </a:p>
          <a:p>
            <a:endParaRPr lang="en-US" altLang="ja-JP"/>
          </a:p>
          <a:p>
            <a:r>
              <a:rPr lang="ja-JP" altLang="en-US"/>
              <a:t>卒論</a:t>
            </a:r>
            <a:r>
              <a:rPr lang="en-US" altLang="ja-JP"/>
              <a:t>: </a:t>
            </a:r>
            <a:r>
              <a:rPr lang="ja-JP" altLang="en-US"/>
              <a:t>書き終わりました</a:t>
            </a:r>
            <a:r>
              <a:rPr lang="en-US" altLang="ja-JP"/>
              <a:t>. </a:t>
            </a:r>
            <a:r>
              <a:rPr lang="ja-JP" altLang="en-US"/>
              <a:t>現在永尾さんに確認お願い中です</a:t>
            </a:r>
            <a:r>
              <a:rPr lang="en-US" altLang="ja-JP"/>
              <a:t>.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58B2E1-3F57-4BD5-A512-52F5DA0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41588-6172-4309-B8AD-940B0A77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9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B8D4A1-C725-47E5-856E-E371BD5D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C813D-CCFE-4200-A56D-A7F24AB0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81D28E9-4A48-4CA1-AAA7-63707CAC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3" y="0"/>
            <a:ext cx="11810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5C4C3C-CF12-4A92-B34A-559B2FFD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01DED4-982C-4D5D-9290-7B3DF408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E831C3-9650-47F8-AABB-BFBBF8A1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3" y="0"/>
            <a:ext cx="11810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B83347-30FE-4B45-8E0B-0585FA6D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315041-3BBC-4344-85E3-8B61051C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1F9FE-76A0-4EA0-811C-A941D0C1C1BB}"/>
              </a:ext>
            </a:extLst>
          </p:cNvPr>
          <p:cNvSpPr txBox="1"/>
          <p:nvPr/>
        </p:nvSpPr>
        <p:spPr>
          <a:xfrm>
            <a:off x="838201" y="234778"/>
            <a:ext cx="5822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10*10</a:t>
            </a:r>
          </a:p>
          <a:p>
            <a:r>
              <a:rPr kumimoji="1" lang="en-US" altLang="ja-JP" sz="1200"/>
              <a:t> FCN=17.7076 FROM MIGRAD    STATUS=CALL LIMIT   1346 CALLS        1347 TOTAL</a:t>
            </a:r>
          </a:p>
          <a:p>
            <a:r>
              <a:rPr kumimoji="1" lang="en-US" altLang="ja-JP" sz="1200"/>
              <a:t>                     EDM=0.362068    STRATEGY= 1  ERROR MATRIX UNCERTAINTY  22.6 per cent</a:t>
            </a:r>
          </a:p>
          <a:p>
            <a:r>
              <a:rPr kumimoji="1" lang="en-US" altLang="ja-JP" sz="1200"/>
              <a:t>  EXT PARAMETER                APPROXIMATE        STEP         FIRST   </a:t>
            </a:r>
          </a:p>
          <a:p>
            <a:r>
              <a:rPr kumimoji="1" lang="en-US" altLang="ja-JP" sz="1200"/>
              <a:t>  NO.   NAME      VALUE            ERROR          SIZE      DERIVATIVE </a:t>
            </a:r>
          </a:p>
          <a:p>
            <a:r>
              <a:rPr kumimoji="1" lang="en-US" altLang="ja-JP" sz="1200"/>
              <a:t>   1  p_{0}        3.57822e+08   8.51829e+07   3.68699e+07  -7.94208e-08</a:t>
            </a:r>
          </a:p>
          <a:p>
            <a:r>
              <a:rPr kumimoji="1" lang="en-US" altLang="ja-JP" sz="1200"/>
              <a:t>   2  p_{1}       -4.52024e+00   7.64248e-02  -3.52813e-02  -9.26416e+01</a:t>
            </a:r>
          </a:p>
          <a:p>
            <a:r>
              <a:rPr kumimoji="1" lang="en-US" altLang="ja-JP" sz="1200"/>
              <a:t>   3  p_{2}        1.50965e+02   8.20225e-01   3.62354e-01  -8.56371e-01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12CB3-D03E-484C-A6C7-D91DD04F042F}"/>
              </a:ext>
            </a:extLst>
          </p:cNvPr>
          <p:cNvSpPr txBox="1"/>
          <p:nvPr/>
        </p:nvSpPr>
        <p:spPr>
          <a:xfrm>
            <a:off x="838200" y="1868513"/>
            <a:ext cx="5822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5*44</a:t>
            </a:r>
          </a:p>
          <a:p>
            <a:r>
              <a:rPr kumimoji="1" lang="en-US" altLang="ja-JP" sz="1200"/>
              <a:t> FCN=4.33541 FROM MIGRAD    STATUS=CONVERGED     178 CALLS         179 TOTAL</a:t>
            </a:r>
          </a:p>
          <a:p>
            <a:r>
              <a:rPr kumimoji="1" lang="en-US" altLang="ja-JP" sz="1200"/>
              <a:t>                     EDM=2.71327e-07    STRATEGY= 1      ERROR MATRIX ACCURATE </a:t>
            </a:r>
          </a:p>
          <a:p>
            <a:r>
              <a:rPr kumimoji="1" lang="en-US" altLang="ja-JP" sz="1200"/>
              <a:t>  EXT PARAMETER                                   STEP         FIRST   </a:t>
            </a:r>
          </a:p>
          <a:p>
            <a:r>
              <a:rPr kumimoji="1" lang="en-US" altLang="ja-JP" sz="1200"/>
              <a:t>  NO.   NAME      VALUE            ERROR          SIZE      DERIVATIVE </a:t>
            </a:r>
          </a:p>
          <a:p>
            <a:r>
              <a:rPr kumimoji="1" lang="en-US" altLang="ja-JP" sz="1200"/>
              <a:t>   1  p_{0}        6.14701e+02   3.69061e+01   6.78043e-03   6.94860e-05</a:t>
            </a:r>
          </a:p>
          <a:p>
            <a:r>
              <a:rPr kumimoji="1" lang="en-US" altLang="ja-JP" sz="1200"/>
              <a:t>   2  p_{1}       -7.84733e-01   1.04910e-01   5.76421e-06   4.91859e-02</a:t>
            </a:r>
          </a:p>
          <a:p>
            <a:r>
              <a:rPr kumimoji="1" lang="en-US" altLang="ja-JP" sz="1200"/>
              <a:t>   3  p_{2}        1.36744e+02   1.88633e+01   1.37142e-03   1.73894e-04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E24738-BAE1-4C51-819C-7284CD166F80}"/>
              </a:ext>
            </a:extLst>
          </p:cNvPr>
          <p:cNvSpPr txBox="1"/>
          <p:nvPr/>
        </p:nvSpPr>
        <p:spPr>
          <a:xfrm>
            <a:off x="350108" y="4298675"/>
            <a:ext cx="5822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5*11</a:t>
            </a:r>
          </a:p>
          <a:p>
            <a:r>
              <a:rPr kumimoji="1" lang="en-US" altLang="ja-JP" sz="1200"/>
              <a:t> FCN=0.323421 FROM MIGRAD    STATUS=CONVERGED     223 CALLS         224 TOTAL</a:t>
            </a:r>
          </a:p>
          <a:p>
            <a:r>
              <a:rPr kumimoji="1" lang="en-US" altLang="ja-JP" sz="1200"/>
              <a:t>                     EDM=2.08363e-08    STRATEGY= 1      ERROR MATRIX ACCURATE </a:t>
            </a:r>
          </a:p>
          <a:p>
            <a:r>
              <a:rPr kumimoji="1" lang="en-US" altLang="ja-JP" sz="1200"/>
              <a:t>  EXT PARAMETER                                   STEP         FIRST   </a:t>
            </a:r>
          </a:p>
          <a:p>
            <a:r>
              <a:rPr kumimoji="1" lang="en-US" altLang="ja-JP" sz="1200"/>
              <a:t>  NO.   NAME      VALUE            ERROR          SIZE      DERIVATIVE </a:t>
            </a:r>
          </a:p>
          <a:p>
            <a:r>
              <a:rPr kumimoji="1" lang="en-US" altLang="ja-JP" sz="1200"/>
              <a:t>   1  p_{0}        5.19055e+02   8.88023e+01   3.25218e-03  -6.05626e-06</a:t>
            </a:r>
          </a:p>
          <a:p>
            <a:r>
              <a:rPr kumimoji="1" lang="en-US" altLang="ja-JP" sz="1200"/>
              <a:t>   2  p_{1}       -4.16223e-01   2.74344e-01   2.01451e-06  -2.37897e-03</a:t>
            </a:r>
          </a:p>
          <a:p>
            <a:r>
              <a:rPr kumimoji="1" lang="en-US" altLang="ja-JP" sz="1200"/>
              <a:t>   3  p_{2}       -1.42870e+01   9.65636e+01   8.68222e-04  -3.42190e-07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F324AE-2770-4E3C-93FD-D93271663165}"/>
              </a:ext>
            </a:extLst>
          </p:cNvPr>
          <p:cNvSpPr txBox="1"/>
          <p:nvPr/>
        </p:nvSpPr>
        <p:spPr>
          <a:xfrm>
            <a:off x="6660292" y="4298675"/>
            <a:ext cx="5436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5*22</a:t>
            </a:r>
          </a:p>
          <a:p>
            <a:r>
              <a:rPr kumimoji="1" lang="en-US" altLang="ja-JP" sz="1200"/>
              <a:t> FCN=1.62444 FROM MIGRAD    STATUS=CONVERGED     234 CALLS         235 TOTAL</a:t>
            </a:r>
          </a:p>
          <a:p>
            <a:r>
              <a:rPr kumimoji="1" lang="en-US" altLang="ja-JP" sz="1200"/>
              <a:t>                     EDM=4.83466e-09    STRATEGY= 1      ERROR MATRIX ACCURATE </a:t>
            </a:r>
          </a:p>
          <a:p>
            <a:r>
              <a:rPr kumimoji="1" lang="en-US" altLang="ja-JP" sz="1200"/>
              <a:t>  EXT PARAMETER                                   STEP         FIRST   </a:t>
            </a:r>
          </a:p>
          <a:p>
            <a:r>
              <a:rPr kumimoji="1" lang="en-US" altLang="ja-JP" sz="1200"/>
              <a:t>  NO.   NAME      VALUE            ERROR          SIZE      DERIVATIVE </a:t>
            </a:r>
          </a:p>
          <a:p>
            <a:r>
              <a:rPr kumimoji="1" lang="en-US" altLang="ja-JP" sz="1200"/>
              <a:t>   1  p_{0}        1.17095e+03   5.81501e+02   2.56468e-02  -2.64786e-06</a:t>
            </a:r>
          </a:p>
          <a:p>
            <a:r>
              <a:rPr kumimoji="1" lang="en-US" altLang="ja-JP" sz="1200"/>
              <a:t>   2  p_{1}       -1.23714e+00   3.09641e-01   9.41320e-06  -6.40929e-03</a:t>
            </a:r>
          </a:p>
          <a:p>
            <a:r>
              <a:rPr kumimoji="1" lang="en-US" altLang="ja-JP" sz="1200"/>
              <a:t>   3  p_{2}        1.30595e+02   1.24411e+01   1.04698e-03  -3.99219e-05</a:t>
            </a:r>
          </a:p>
        </p:txBody>
      </p:sp>
    </p:spTree>
    <p:extLst>
      <p:ext uri="{BB962C8B-B14F-4D97-AF65-F5344CB8AC3E}">
        <p14:creationId xmlns:p14="http://schemas.microsoft.com/office/powerpoint/2010/main" val="384050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5666FA-210B-4505-BEFE-8D972EE4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D7DF4A-0141-456E-9686-1BA4BEF0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B4F5D8-E897-41CD-BA02-BAD0C4691B51}"/>
              </a:ext>
            </a:extLst>
          </p:cNvPr>
          <p:cNvSpPr txBox="1"/>
          <p:nvPr/>
        </p:nvSpPr>
        <p:spPr>
          <a:xfrm>
            <a:off x="2666999" y="1322173"/>
            <a:ext cx="4994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Cable dep. run</a:t>
            </a:r>
          </a:p>
          <a:p>
            <a:r>
              <a:rPr kumimoji="1" lang="en-US" altLang="ja-JP"/>
              <a:t>Initial	: 001, 002  </a:t>
            </a:r>
          </a:p>
          <a:p>
            <a:r>
              <a:rPr kumimoji="1" lang="en-US" altLang="ja-JP"/>
              <a:t>+1.2		: 015, 016</a:t>
            </a:r>
          </a:p>
          <a:p>
            <a:r>
              <a:rPr kumimoji="1" lang="en-US" altLang="ja-JP"/>
              <a:t>+2.4		: 017, 018</a:t>
            </a:r>
          </a:p>
          <a:p>
            <a:r>
              <a:rPr kumimoji="1" lang="en-US" altLang="ja-JP"/>
              <a:t>+3.2		: 026, 027</a:t>
            </a:r>
          </a:p>
          <a:p>
            <a:r>
              <a:rPr kumimoji="1" lang="en-US" altLang="ja-JP"/>
              <a:t>+9.6		: 029, 030</a:t>
            </a:r>
          </a:p>
          <a:p>
            <a:r>
              <a:rPr kumimoji="1" lang="en-US" altLang="ja-JP"/>
              <a:t>+16.0	: 032, 033</a:t>
            </a:r>
          </a:p>
        </p:txBody>
      </p:sp>
    </p:spTree>
    <p:extLst>
      <p:ext uri="{BB962C8B-B14F-4D97-AF65-F5344CB8AC3E}">
        <p14:creationId xmlns:p14="http://schemas.microsoft.com/office/powerpoint/2010/main" val="221728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A810B-73EC-4267-A9D6-4E078FF6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/>
              <a:t>Check stability of Gain</a:t>
            </a:r>
            <a:endParaRPr kumimoji="1" lang="ja-JP" altLang="en-US" sz="2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A2BB6E-163C-4B23-939D-0C24DF08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600"/>
              <a:t>前回</a:t>
            </a:r>
            <a:r>
              <a:rPr lang="en-US" altLang="ja-JP" sz="1600"/>
              <a:t>: Vb=178.8 V </a:t>
            </a:r>
            <a:r>
              <a:rPr lang="ja-JP" altLang="en-US" sz="1600"/>
              <a:t>での時間分解能に安定性が見られない</a:t>
            </a:r>
            <a:endParaRPr lang="en-US" altLang="ja-JP" sz="1600"/>
          </a:p>
          <a:p>
            <a:r>
              <a:rPr lang="en-US" altLang="ja-JP" sz="1600"/>
              <a:t>Pedestal</a:t>
            </a:r>
            <a:r>
              <a:rPr lang="ja-JP" altLang="en-US" sz="1600"/>
              <a:t>は安定しているように見える</a:t>
            </a:r>
            <a:endParaRPr lang="en-US" altLang="ja-JP" sz="1600"/>
          </a:p>
          <a:p>
            <a:endParaRPr lang="en-US" altLang="ja-JP" sz="1600"/>
          </a:p>
          <a:p>
            <a:r>
              <a:rPr lang="en-US" altLang="ja-JP" sz="1600"/>
              <a:t>Gain</a:t>
            </a:r>
            <a:r>
              <a:rPr lang="ja-JP" altLang="en-US" sz="1600"/>
              <a:t>を確認すべき </a:t>
            </a:r>
            <a:r>
              <a:rPr lang="en-US" altLang="ja-JP" sz="1600"/>
              <a:t>by </a:t>
            </a:r>
            <a:r>
              <a:rPr lang="ja-JP" altLang="en-US" sz="1600"/>
              <a:t>永尾さん</a:t>
            </a:r>
            <a:endParaRPr lang="en-US" altLang="ja-JP" sz="16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E3D468-A916-4A9D-9631-B753E349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0AAAEE-230B-4229-A1DF-05099CAF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FDBE9AD-96FE-4154-AB41-20F3B603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92" y="1152000"/>
            <a:ext cx="5256119" cy="3789134"/>
          </a:xfrm>
          <a:prstGeom prst="rect">
            <a:avLst/>
          </a:prstGeom>
          <a:ln w="158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02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7488-F829-4E5C-B1E4-B9FD482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/>
              <a:t>Check Gain</a:t>
            </a:r>
            <a:endParaRPr kumimoji="1" lang="ja-JP" altLang="en-US" sz="2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5BAC6-FC30-40FB-B300-857C6989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600"/>
              <a:t>ペデスタル</a:t>
            </a:r>
            <a:r>
              <a:rPr kumimoji="1" lang="en-US" altLang="ja-JP" sz="1600"/>
              <a:t>=0</a:t>
            </a:r>
            <a:r>
              <a:rPr kumimoji="1" lang="ja-JP" altLang="en-US" sz="1600"/>
              <a:t>に揃えた</a:t>
            </a:r>
            <a:r>
              <a:rPr kumimoji="1" lang="en-US" altLang="ja-JP" sz="1600"/>
              <a:t>QDC</a:t>
            </a:r>
          </a:p>
          <a:p>
            <a:r>
              <a:rPr kumimoji="1" lang="en-US" altLang="ja-JP" sz="1600"/>
              <a:t>Landau </a:t>
            </a:r>
            <a:r>
              <a:rPr kumimoji="1" lang="ja-JP" altLang="en-US" sz="1600"/>
              <a:t>をフィットし</a:t>
            </a:r>
            <a:r>
              <a:rPr kumimoji="1" lang="en-US" altLang="ja-JP" sz="1600"/>
              <a:t>, </a:t>
            </a:r>
            <a:r>
              <a:rPr kumimoji="1" lang="ja-JP" altLang="en-US" sz="1600"/>
              <a:t>その</a:t>
            </a:r>
            <a:r>
              <a:rPr kumimoji="1" lang="en-US" altLang="ja-JP" sz="1600"/>
              <a:t>MPV</a:t>
            </a:r>
            <a:r>
              <a:rPr kumimoji="1" lang="ja-JP" altLang="en-US" sz="1600"/>
              <a:t>を採用</a:t>
            </a:r>
            <a:r>
              <a:rPr kumimoji="1" lang="en-US" altLang="ja-JP" sz="1600"/>
              <a:t>.</a:t>
            </a:r>
            <a:endParaRPr kumimoji="1" lang="ja-JP" altLang="en-US" sz="160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E800B-88AD-4365-B30A-FBA30AE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CD86E-E791-49F8-A6F9-522B079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3662AC-0A06-4752-8F2C-017AF94D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035660"/>
            <a:ext cx="8043153" cy="52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6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7488-F829-4E5C-B1E4-B9FD482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/>
              <a:t>Check Gain</a:t>
            </a:r>
            <a:endParaRPr kumimoji="1" lang="ja-JP" altLang="en-US" sz="2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5BAC6-FC30-40FB-B300-857C6989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Vb = 178.8 V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E800B-88AD-4365-B30A-FBA30AE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CD86E-E791-49F8-A6F9-522B079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786C713-665B-4760-A8DB-C1AE4B3C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02" y="941818"/>
            <a:ext cx="8723410" cy="52963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50BAD1-F737-4AAD-A163-63F3040791A4}"/>
              </a:ext>
            </a:extLst>
          </p:cNvPr>
          <p:cNvSpPr txBox="1"/>
          <p:nvPr/>
        </p:nvSpPr>
        <p:spPr>
          <a:xfrm>
            <a:off x="9782175" y="1728787"/>
            <a:ext cx="120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/>
              <a:t>5×11, x1</a:t>
            </a:r>
            <a:endParaRPr kumimoji="1" lang="ja-JP" altLang="en-US" sz="2000" b="1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33F42E-2630-4C54-8475-8BF4221090F2}"/>
              </a:ext>
            </a:extLst>
          </p:cNvPr>
          <p:cNvSpPr txBox="1"/>
          <p:nvPr/>
        </p:nvSpPr>
        <p:spPr>
          <a:xfrm>
            <a:off x="9477374" y="4129087"/>
            <a:ext cx="138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/>
              <a:t>5×22, x4</a:t>
            </a:r>
            <a:endParaRPr kumimoji="1" lang="ja-JP" altLang="en-US" sz="2000" b="1"/>
          </a:p>
        </p:txBody>
      </p:sp>
    </p:spTree>
    <p:extLst>
      <p:ext uri="{BB962C8B-B14F-4D97-AF65-F5344CB8AC3E}">
        <p14:creationId xmlns:p14="http://schemas.microsoft.com/office/powerpoint/2010/main" val="18025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898E7-E0FB-4221-97B5-47C283CB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5855D3-034C-451D-A615-5FFCAFE8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run dependence (V=202.8 V)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B83FC-0C46-47F5-B41E-66D518AD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87AC6-3A8A-42D8-8879-771B634E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EE1D75-3C4F-4EC5-8DD2-F030640E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727677"/>
            <a:ext cx="7725883" cy="556958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5D20AA1-C6E5-46F0-9830-CD2F0D440CA4}"/>
              </a:ext>
            </a:extLst>
          </p:cNvPr>
          <p:cNvSpPr/>
          <p:nvPr/>
        </p:nvSpPr>
        <p:spPr>
          <a:xfrm>
            <a:off x="7631084" y="1270175"/>
            <a:ext cx="1604357" cy="4284820"/>
          </a:xfrm>
          <a:prstGeom prst="rect">
            <a:avLst/>
          </a:prstGeom>
          <a:solidFill>
            <a:srgbClr val="C4F8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8C6416-73BA-41E3-9E9B-C1D1BCFBB81D}"/>
              </a:ext>
            </a:extLst>
          </p:cNvPr>
          <p:cNvSpPr txBox="1"/>
          <p:nvPr/>
        </p:nvSpPr>
        <p:spPr>
          <a:xfrm>
            <a:off x="7245296" y="4908664"/>
            <a:ext cx="241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run</a:t>
            </a:r>
            <a:r>
              <a:rPr kumimoji="1" lang="ja-JP" altLang="en-US" sz="1200"/>
              <a:t>番号が飛んでいるのは</a:t>
            </a:r>
            <a:endParaRPr kumimoji="1" lang="en-US" altLang="ja-JP" sz="1200"/>
          </a:p>
          <a:p>
            <a:r>
              <a:rPr kumimoji="1" lang="en-US" altLang="ja-JP" sz="1200"/>
              <a:t>DAQ</a:t>
            </a:r>
            <a:r>
              <a:rPr kumimoji="1" lang="ja-JP" altLang="en-US" sz="1200"/>
              <a:t>用</a:t>
            </a:r>
            <a:r>
              <a:rPr kumimoji="1" lang="en-US" altLang="ja-JP" sz="1200"/>
              <a:t>PC</a:t>
            </a:r>
            <a:r>
              <a:rPr kumimoji="1" lang="ja-JP" altLang="en-US" sz="1200"/>
              <a:t>の再起動等を行った際</a:t>
            </a:r>
            <a:endParaRPr kumimoji="1" lang="en-US" altLang="ja-JP" sz="1200"/>
          </a:p>
          <a:p>
            <a:r>
              <a:rPr kumimoji="1" lang="ja-JP" altLang="en-US" sz="1200"/>
              <a:t>の試運転等のため</a:t>
            </a:r>
          </a:p>
        </p:txBody>
      </p:sp>
    </p:spTree>
    <p:extLst>
      <p:ext uri="{BB962C8B-B14F-4D97-AF65-F5344CB8AC3E}">
        <p14:creationId xmlns:p14="http://schemas.microsoft.com/office/powerpoint/2010/main" val="75910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898E7-E0FB-4221-97B5-47C283CB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5855D3-034C-451D-A615-5FFCAFE8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run dependence (V=202.8 V)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4B83FC-0C46-47F5-B41E-66D518AD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87AC6-3A8A-42D8-8879-771B634E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EE1D75-3C4F-4EC5-8DD2-F030640E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35" y="727677"/>
            <a:ext cx="5136648" cy="370300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8CB5D1D-FBAF-48ED-9A19-349E024D52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63"/>
          <a:stretch/>
        </p:blipFill>
        <p:spPr>
          <a:xfrm>
            <a:off x="709713" y="3047385"/>
            <a:ext cx="5136648" cy="3249877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E162924-B710-4431-9F7F-EE33E75A0F62}"/>
              </a:ext>
            </a:extLst>
          </p:cNvPr>
          <p:cNvSpPr/>
          <p:nvPr/>
        </p:nvSpPr>
        <p:spPr>
          <a:xfrm>
            <a:off x="7631084" y="1082499"/>
            <a:ext cx="874741" cy="2860852"/>
          </a:xfrm>
          <a:prstGeom prst="rect">
            <a:avLst/>
          </a:prstGeom>
          <a:solidFill>
            <a:srgbClr val="10FF4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94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7488-F829-4E5C-B1E4-B9FD482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/>
              <a:t>Check Gain</a:t>
            </a:r>
            <a:endParaRPr kumimoji="1" lang="ja-JP" altLang="en-US" sz="2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5BAC6-FC30-40FB-B300-857C6989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Vb = 202.8 V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E800B-88AD-4365-B30A-FBA30AE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CD86E-E791-49F8-A6F9-522B079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2D48ED-0CE1-411D-9E5F-A806DC72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093" y="658175"/>
            <a:ext cx="9287907" cy="563908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97FA1FF-0BF0-4DBC-BA6A-1BC7F097F2F5}"/>
              </a:ext>
            </a:extLst>
          </p:cNvPr>
          <p:cNvSpPr/>
          <p:nvPr/>
        </p:nvSpPr>
        <p:spPr>
          <a:xfrm>
            <a:off x="6754845" y="955964"/>
            <a:ext cx="2397467" cy="4596938"/>
          </a:xfrm>
          <a:prstGeom prst="rect">
            <a:avLst/>
          </a:prstGeom>
          <a:solidFill>
            <a:srgbClr val="C4F8FF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F4CD70-A075-4A51-BE8C-6457BD3A6B37}"/>
              </a:ext>
            </a:extLst>
          </p:cNvPr>
          <p:cNvSpPr txBox="1"/>
          <p:nvPr/>
        </p:nvSpPr>
        <p:spPr>
          <a:xfrm>
            <a:off x="6754845" y="4734097"/>
            <a:ext cx="241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run</a:t>
            </a:r>
            <a:r>
              <a:rPr kumimoji="1" lang="ja-JP" altLang="en-US" sz="1200"/>
              <a:t>番号が飛んでいるのは</a:t>
            </a:r>
            <a:endParaRPr kumimoji="1" lang="en-US" altLang="ja-JP" sz="1200"/>
          </a:p>
          <a:p>
            <a:r>
              <a:rPr kumimoji="1" lang="en-US" altLang="ja-JP" sz="1200"/>
              <a:t>DAQ</a:t>
            </a:r>
            <a:r>
              <a:rPr kumimoji="1" lang="ja-JP" altLang="en-US" sz="1200"/>
              <a:t>用</a:t>
            </a:r>
            <a:r>
              <a:rPr kumimoji="1" lang="en-US" altLang="ja-JP" sz="1200"/>
              <a:t>PC</a:t>
            </a:r>
            <a:r>
              <a:rPr kumimoji="1" lang="ja-JP" altLang="en-US" sz="1200"/>
              <a:t>の再起動等を行った際</a:t>
            </a:r>
            <a:endParaRPr kumimoji="1" lang="en-US" altLang="ja-JP" sz="1200"/>
          </a:p>
          <a:p>
            <a:r>
              <a:rPr kumimoji="1" lang="ja-JP" altLang="en-US" sz="1200"/>
              <a:t>の試運転等のため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4A94BA-0A6E-45CC-A9EB-155998F9FC8D}"/>
              </a:ext>
            </a:extLst>
          </p:cNvPr>
          <p:cNvSpPr/>
          <p:nvPr/>
        </p:nvSpPr>
        <p:spPr>
          <a:xfrm>
            <a:off x="4657726" y="955963"/>
            <a:ext cx="1562100" cy="4596937"/>
          </a:xfrm>
          <a:prstGeom prst="rect">
            <a:avLst/>
          </a:prstGeom>
          <a:solidFill>
            <a:srgbClr val="10FF4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80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7488-F829-4E5C-B1E4-B9FD482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/>
              <a:t>New Board</a:t>
            </a:r>
            <a:endParaRPr kumimoji="1" lang="ja-JP" altLang="en-US" sz="2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5BAC6-FC30-40FB-B300-857C6989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V = 89.4 V (44.7V/mppc)</a:t>
            </a:r>
          </a:p>
          <a:p>
            <a:r>
              <a:rPr kumimoji="1" lang="en-US" altLang="ja-JP"/>
              <a:t>MIP: ~ 750-800 mV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E800B-88AD-4365-B30A-FBA30AE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CD86E-E791-49F8-A6F9-522B079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57B08C-9460-4878-9E50-B43E4BC8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51" y="53130"/>
            <a:ext cx="5626449" cy="3375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822452-402C-47CC-924E-8F056C60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51" y="3429001"/>
            <a:ext cx="5626449" cy="337586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93FE7C-EA78-4696-B9A8-6B59E08F1A11}"/>
              </a:ext>
            </a:extLst>
          </p:cNvPr>
          <p:cNvSpPr txBox="1"/>
          <p:nvPr/>
        </p:nvSpPr>
        <p:spPr>
          <a:xfrm>
            <a:off x="6338454" y="21784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R-2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882BA3-D196-4E53-A80F-901BF7F2A2D9}"/>
              </a:ext>
            </a:extLst>
          </p:cNvPr>
          <p:cNvSpPr txBox="1"/>
          <p:nvPr/>
        </p:nvSpPr>
        <p:spPr>
          <a:xfrm>
            <a:off x="6338454" y="35937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R-1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935483-F0EE-435A-A8F9-C403EF18E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4355095"/>
            <a:ext cx="4375265" cy="18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3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07488-F829-4E5C-B1E4-B9FD4826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/>
              <a:t>Comparison</a:t>
            </a:r>
            <a:endParaRPr kumimoji="1" lang="ja-JP" altLang="en-US" sz="2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5BAC6-FC30-40FB-B300-857C6989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V = 89.4 V (44.7V/mppc)</a:t>
            </a:r>
          </a:p>
          <a:p>
            <a:r>
              <a:rPr kumimoji="1" lang="en-US" altLang="ja-JP"/>
              <a:t>MIP: ~ 750-800 mV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3E800B-88AD-4365-B30A-FBA30AEA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2020. 05. 22 (Fri) NKS2 meeting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1CD86E-E791-49F8-A6F9-522B079E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TW"/>
              <a:t>Status Report #28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57B08C-9460-4878-9E50-B43E4BC81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1" y="979226"/>
            <a:ext cx="5626449" cy="3375869"/>
          </a:xfrm>
          <a:prstGeom prst="rect">
            <a:avLst/>
          </a:prstGeom>
          <a:ln w="22225">
            <a:solidFill>
              <a:srgbClr val="FF00FF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93FE7C-EA78-4696-B9A8-6B59E08F1A11}"/>
              </a:ext>
            </a:extLst>
          </p:cNvPr>
          <p:cNvSpPr txBox="1"/>
          <p:nvPr/>
        </p:nvSpPr>
        <p:spPr>
          <a:xfrm>
            <a:off x="444904" y="11439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R-2</a:t>
            </a:r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935483-F0EE-435A-A8F9-C403EF18E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5" y="4355095"/>
            <a:ext cx="4375265" cy="18830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ED4967D-5683-4A03-AD17-BFA2259FC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52" y="979225"/>
            <a:ext cx="5626449" cy="3375869"/>
          </a:xfrm>
          <a:prstGeom prst="rect">
            <a:avLst/>
          </a:prstGeom>
          <a:ln w="19050">
            <a:solidFill>
              <a:srgbClr val="10FF40"/>
            </a:solidFill>
          </a:ln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A732B3D-EA89-47E6-898B-01CABE43E64A}"/>
              </a:ext>
            </a:extLst>
          </p:cNvPr>
          <p:cNvCxnSpPr>
            <a:cxnSpLocks/>
          </p:cNvCxnSpPr>
          <p:nvPr/>
        </p:nvCxnSpPr>
        <p:spPr>
          <a:xfrm>
            <a:off x="7429656" y="2135343"/>
            <a:ext cx="0" cy="370535"/>
          </a:xfrm>
          <a:prstGeom prst="straightConnector1">
            <a:avLst/>
          </a:prstGeom>
          <a:ln w="28575">
            <a:solidFill>
              <a:srgbClr val="00D8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30AD38-C6B3-4802-B155-A42B5CED667C}"/>
              </a:ext>
            </a:extLst>
          </p:cNvPr>
          <p:cNvSpPr txBox="1"/>
          <p:nvPr/>
        </p:nvSpPr>
        <p:spPr>
          <a:xfrm>
            <a:off x="6512442" y="2155628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100 mV</a:t>
            </a:r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9D6FD77-9D6A-4C15-8A6C-0E0C28BD068C}"/>
              </a:ext>
            </a:extLst>
          </p:cNvPr>
          <p:cNvCxnSpPr>
            <a:cxnSpLocks/>
          </p:cNvCxnSpPr>
          <p:nvPr/>
        </p:nvCxnSpPr>
        <p:spPr>
          <a:xfrm>
            <a:off x="2068888" y="2142667"/>
            <a:ext cx="0" cy="367773"/>
          </a:xfrm>
          <a:prstGeom prst="straightConnector1">
            <a:avLst/>
          </a:prstGeom>
          <a:ln w="28575">
            <a:solidFill>
              <a:srgbClr val="00D8FF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28E24FC-1A6D-4D80-B4F7-5EDDCD9FA23F}"/>
              </a:ext>
            </a:extLst>
          </p:cNvPr>
          <p:cNvSpPr txBox="1"/>
          <p:nvPr/>
        </p:nvSpPr>
        <p:spPr>
          <a:xfrm>
            <a:off x="1151674" y="2153453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200 mV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9E994E7-117D-45E7-86D4-CE2695F5B539}"/>
              </a:ext>
            </a:extLst>
          </p:cNvPr>
          <p:cNvSpPr txBox="1"/>
          <p:nvPr/>
        </p:nvSpPr>
        <p:spPr>
          <a:xfrm>
            <a:off x="7324724" y="4481327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Right:	old board (x1, series)</a:t>
            </a:r>
          </a:p>
          <a:p>
            <a:r>
              <a:rPr kumimoji="1" lang="en-US" altLang="ja-JP"/>
              <a:t>Left: 	New board (x2, series)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007904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_02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2" id="{10F39351-FE36-48E0-9A59-2534A9E5F3F1}" vid="{D5511E69-8D87-4FAD-8361-63F4BCA13FEB}"/>
    </a:ext>
  </a:extLst>
</a:theme>
</file>

<file path=ppt/theme/theme2.xml><?xml version="1.0" encoding="utf-8"?>
<a:theme xmlns:a="http://schemas.openxmlformats.org/drawingml/2006/main" name="seminar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01" id="{18FBF4ED-8204-4B78-95F5-552E1E431153}" vid="{BCB916D8-A2AD-462A-B410-68B35812B9FD}"/>
    </a:ext>
  </a:extLst>
</a:theme>
</file>

<file path=ppt/theme/theme3.xml><?xml version="1.0" encoding="utf-8"?>
<a:theme xmlns:a="http://schemas.openxmlformats.org/drawingml/2006/main" name="seminar_01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_01" id="{FBBCB237-14DA-439D-9B7B-9CE02D5C1056}" vid="{8D7AEC0D-9FFA-4277-AF29-E9BAEC5B07C9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seminar_02</Template>
  <TotalTime>490</TotalTime>
  <Words>800</Words>
  <Application>Microsoft Office PowerPoint</Application>
  <PresentationFormat>ワイド画面</PresentationFormat>
  <Paragraphs>110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14</vt:i4>
      </vt:variant>
    </vt:vector>
  </HeadingPairs>
  <TitlesOfParts>
    <vt:vector size="26" baseType="lpstr">
      <vt:lpstr>Yu Gothic UI</vt:lpstr>
      <vt:lpstr>Yu Gothic UI Light</vt:lpstr>
      <vt:lpstr>Yu Gothic UI Semibold</vt:lpstr>
      <vt:lpstr>Yu Gothic UI Semilight</vt:lpstr>
      <vt:lpstr>游ゴシック</vt:lpstr>
      <vt:lpstr>游ゴシック Light</vt:lpstr>
      <vt:lpstr>Arial</vt:lpstr>
      <vt:lpstr>Calibri</vt:lpstr>
      <vt:lpstr>Calibri Light</vt:lpstr>
      <vt:lpstr>seminar_02</vt:lpstr>
      <vt:lpstr>seminar01</vt:lpstr>
      <vt:lpstr>seminar_01</vt:lpstr>
      <vt:lpstr>Status Report #28</vt:lpstr>
      <vt:lpstr>Check stability of Gain</vt:lpstr>
      <vt:lpstr>Check Gain</vt:lpstr>
      <vt:lpstr>Check Gain</vt:lpstr>
      <vt:lpstr>PowerPoint プレゼンテーション</vt:lpstr>
      <vt:lpstr>PowerPoint プレゼンテーション</vt:lpstr>
      <vt:lpstr>Check Gain</vt:lpstr>
      <vt:lpstr>New Board</vt:lpstr>
      <vt:lpstr>Comparison</vt:lpstr>
      <vt:lpstr>To do next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Report #28</dc:title>
  <dc:creator>Tomomasa Fujiwara</dc:creator>
  <cp:lastModifiedBy>Tomomasa Fujiwara</cp:lastModifiedBy>
  <cp:revision>5</cp:revision>
  <dcterms:created xsi:type="dcterms:W3CDTF">2020-05-18T02:34:07Z</dcterms:created>
  <dcterms:modified xsi:type="dcterms:W3CDTF">2020-05-22T07:19:12Z</dcterms:modified>
</cp:coreProperties>
</file>