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  <p:sldMasterId id="2147483705" r:id="rId4"/>
    <p:sldMasterId id="2147483720" r:id="rId5"/>
    <p:sldMasterId id="2147483735" r:id="rId6"/>
    <p:sldMasterId id="2147483750" r:id="rId7"/>
  </p:sldMasterIdLst>
  <p:notesMasterIdLst>
    <p:notesMasterId r:id="rId20"/>
  </p:notesMasterIdLst>
  <p:sldIdLst>
    <p:sldId id="256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0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FF40"/>
    <a:srgbClr val="20FF80"/>
    <a:srgbClr val="F0FAFF"/>
    <a:srgbClr val="D8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6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68" y="1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9B7386BA-FC23-45C2-A300-786C045ECF9C}"/>
    <pc:docChg chg="addSld modSld">
      <pc:chgData name="Tomomasa Fujiwara" userId="773db4682fb361c6" providerId="LiveId" clId="{9B7386BA-FC23-45C2-A300-786C045ECF9C}" dt="2020-06-04T03:58:38.201" v="1"/>
      <pc:docMkLst>
        <pc:docMk/>
      </pc:docMkLst>
      <pc:sldChg chg="addSp new">
        <pc:chgData name="Tomomasa Fujiwara" userId="773db4682fb361c6" providerId="LiveId" clId="{9B7386BA-FC23-45C2-A300-786C045ECF9C}" dt="2020-06-04T03:58:38.201" v="1"/>
        <pc:sldMkLst>
          <pc:docMk/>
          <pc:sldMk cId="1500013457" sldId="258"/>
        </pc:sldMkLst>
        <pc:picChg chg="add">
          <ac:chgData name="Tomomasa Fujiwara" userId="773db4682fb361c6" providerId="LiveId" clId="{9B7386BA-FC23-45C2-A300-786C045ECF9C}" dt="2020-06-04T03:58:38.201" v="1"/>
          <ac:picMkLst>
            <pc:docMk/>
            <pc:sldMk cId="1500013457" sldId="258"/>
            <ac:picMk id="2" creationId="{127DC63F-27E7-48E1-BA9D-37C366E5F171}"/>
          </ac:picMkLst>
        </pc:picChg>
      </pc:sldChg>
    </pc:docChg>
  </pc:docChgLst>
  <pc:docChgLst>
    <pc:chgData name="Tomomasa Fujiwara" userId="773db4682fb361c6" providerId="LiveId" clId="{67E1D4CA-1AED-415F-9A28-5F065AB8EF88}"/>
    <pc:docChg chg="undo custSel addSld delSld modSld">
      <pc:chgData name="Tomomasa Fujiwara" userId="773db4682fb361c6" providerId="LiveId" clId="{67E1D4CA-1AED-415F-9A28-5F065AB8EF88}" dt="2020-06-05T08:03:59.333" v="4004" actId="2696"/>
      <pc:docMkLst>
        <pc:docMk/>
      </pc:docMkLst>
      <pc:sldChg chg="addSp delSp modSp mod modClrScheme chgLayout">
        <pc:chgData name="Tomomasa Fujiwara" userId="773db4682fb361c6" providerId="LiveId" clId="{67E1D4CA-1AED-415F-9A28-5F065AB8EF88}" dt="2020-06-05T08:03:56.209" v="4003"/>
        <pc:sldMkLst>
          <pc:docMk/>
          <pc:sldMk cId="2534990395" sldId="256"/>
        </pc:sldMkLst>
        <pc:spChg chg="del mod ord">
          <ac:chgData name="Tomomasa Fujiwara" userId="773db4682fb361c6" providerId="LiveId" clId="{67E1D4CA-1AED-415F-9A28-5F065AB8EF88}" dt="2020-06-05T04:09:57.877" v="4" actId="700"/>
          <ac:spMkLst>
            <pc:docMk/>
            <pc:sldMk cId="2534990395" sldId="256"/>
            <ac:spMk id="2" creationId="{6EA8D51F-E419-4B42-9845-8C014C961F98}"/>
          </ac:spMkLst>
        </pc:spChg>
        <pc:spChg chg="del mod ord">
          <ac:chgData name="Tomomasa Fujiwara" userId="773db4682fb361c6" providerId="LiveId" clId="{67E1D4CA-1AED-415F-9A28-5F065AB8EF88}" dt="2020-06-05T04:09:57.877" v="4" actId="700"/>
          <ac:spMkLst>
            <pc:docMk/>
            <pc:sldMk cId="2534990395" sldId="256"/>
            <ac:spMk id="3" creationId="{F8979055-1228-4A20-B81C-BED829CF3F19}"/>
          </ac:spMkLst>
        </pc:spChg>
        <pc:spChg chg="add mod ord">
          <ac:chgData name="Tomomasa Fujiwara" userId="773db4682fb361c6" providerId="LiveId" clId="{67E1D4CA-1AED-415F-9A28-5F065AB8EF88}" dt="2020-06-05T05:47:56.415" v="3708" actId="113"/>
          <ac:spMkLst>
            <pc:docMk/>
            <pc:sldMk cId="2534990395" sldId="256"/>
            <ac:spMk id="4" creationId="{A3E1E29E-BF6B-4BA4-AE04-A3789238C85A}"/>
          </ac:spMkLst>
        </pc:spChg>
        <pc:spChg chg="add mod ord">
          <ac:chgData name="Tomomasa Fujiwara" userId="773db4682fb361c6" providerId="LiveId" clId="{67E1D4CA-1AED-415F-9A28-5F065AB8EF88}" dt="2020-06-05T06:16:27.459" v="3848" actId="2711"/>
          <ac:spMkLst>
            <pc:docMk/>
            <pc:sldMk cId="2534990395" sldId="256"/>
            <ac:spMk id="5" creationId="{5D9811BA-EC8D-4167-AAFD-367EBBC2E020}"/>
          </ac:spMkLst>
        </pc:spChg>
        <pc:spChg chg="add mod ord">
          <ac:chgData name="Tomomasa Fujiwara" userId="773db4682fb361c6" providerId="LiveId" clId="{67E1D4CA-1AED-415F-9A28-5F065AB8EF88}" dt="2020-06-05T06:17:17.921" v="3933" actId="20577"/>
          <ac:spMkLst>
            <pc:docMk/>
            <pc:sldMk cId="2534990395" sldId="256"/>
            <ac:spMk id="6" creationId="{283679B5-CBC6-4E39-A333-B732C386EEEF}"/>
          </ac:spMkLst>
        </pc:spChg>
        <pc:spChg chg="add mod ord">
          <ac:chgData name="Tomomasa Fujiwara" userId="773db4682fb361c6" providerId="LiveId" clId="{67E1D4CA-1AED-415F-9A28-5F065AB8EF88}" dt="2020-06-05T04:09:57.877" v="4" actId="700"/>
          <ac:spMkLst>
            <pc:docMk/>
            <pc:sldMk cId="2534990395" sldId="256"/>
            <ac:spMk id="7" creationId="{3B8D1417-BF17-47BD-9527-49CD8591958C}"/>
          </ac:spMkLst>
        </pc:spChg>
        <pc:spChg chg="add del mod">
          <ac:chgData name="Tomomasa Fujiwara" userId="773db4682fb361c6" providerId="LiveId" clId="{67E1D4CA-1AED-415F-9A28-5F065AB8EF88}" dt="2020-06-05T06:18:37.431" v="3934" actId="21"/>
          <ac:spMkLst>
            <pc:docMk/>
            <pc:sldMk cId="2534990395" sldId="256"/>
            <ac:spMk id="8" creationId="{AE98AA4B-4C07-4D35-92DD-4EE5BCE23071}"/>
          </ac:spMkLst>
        </pc:spChg>
        <pc:spChg chg="add mod">
          <ac:chgData name="Tomomasa Fujiwara" userId="773db4682fb361c6" providerId="LiveId" clId="{67E1D4CA-1AED-415F-9A28-5F065AB8EF88}" dt="2020-06-05T08:03:56.209" v="4003"/>
          <ac:spMkLst>
            <pc:docMk/>
            <pc:sldMk cId="2534990395" sldId="256"/>
            <ac:spMk id="9" creationId="{3995A64C-82F7-4CAC-91D1-A830FC5E82F1}"/>
          </ac:spMkLst>
        </pc:spChg>
      </pc:sldChg>
      <pc:sldChg chg="addSp delSp modSp new mod modClrScheme chgLayout">
        <pc:chgData name="Tomomasa Fujiwara" userId="773db4682fb361c6" providerId="LiveId" clId="{67E1D4CA-1AED-415F-9A28-5F065AB8EF88}" dt="2020-06-05T04:43:27.970" v="1150" actId="20577"/>
        <pc:sldMkLst>
          <pc:docMk/>
          <pc:sldMk cId="3370144347" sldId="259"/>
        </pc:sldMkLst>
        <pc:spChg chg="mod ord">
          <ac:chgData name="Tomomasa Fujiwara" userId="773db4682fb361c6" providerId="LiveId" clId="{67E1D4CA-1AED-415F-9A28-5F065AB8EF88}" dt="2020-06-05T04:37:25.231" v="661" actId="700"/>
          <ac:spMkLst>
            <pc:docMk/>
            <pc:sldMk cId="3370144347" sldId="259"/>
            <ac:spMk id="2" creationId="{5E6E9C21-30B3-433D-A774-1B82B5DD8999}"/>
          </ac:spMkLst>
        </pc:spChg>
        <pc:spChg chg="del">
          <ac:chgData name="Tomomasa Fujiwara" userId="773db4682fb361c6" providerId="LiveId" clId="{67E1D4CA-1AED-415F-9A28-5F065AB8EF88}" dt="2020-06-05T04:31:54.659" v="493" actId="3680"/>
          <ac:spMkLst>
            <pc:docMk/>
            <pc:sldMk cId="3370144347" sldId="259"/>
            <ac:spMk id="3" creationId="{EDB47939-607A-4B52-B4AF-ED01F320E17E}"/>
          </ac:spMkLst>
        </pc:spChg>
        <pc:spChg chg="add del mod ord">
          <ac:chgData name="Tomomasa Fujiwara" userId="773db4682fb361c6" providerId="LiveId" clId="{67E1D4CA-1AED-415F-9A28-5F065AB8EF88}" dt="2020-06-05T04:37:25.231" v="661" actId="700"/>
          <ac:spMkLst>
            <pc:docMk/>
            <pc:sldMk cId="3370144347" sldId="259"/>
            <ac:spMk id="6" creationId="{4F3BA427-51F0-473A-8553-00CF8C8782C3}"/>
          </ac:spMkLst>
        </pc:spChg>
        <pc:spChg chg="add mod">
          <ac:chgData name="Tomomasa Fujiwara" userId="773db4682fb361c6" providerId="LiveId" clId="{67E1D4CA-1AED-415F-9A28-5F065AB8EF88}" dt="2020-06-05T04:43:27.970" v="1150" actId="20577"/>
          <ac:spMkLst>
            <pc:docMk/>
            <pc:sldMk cId="3370144347" sldId="259"/>
            <ac:spMk id="7" creationId="{D59ED3C1-40C3-4F43-AB34-A77594C94C5C}"/>
          </ac:spMkLst>
        </pc:spChg>
        <pc:graphicFrameChg chg="add mod ord modGraphic">
          <ac:chgData name="Tomomasa Fujiwara" userId="773db4682fb361c6" providerId="LiveId" clId="{67E1D4CA-1AED-415F-9A28-5F065AB8EF88}" dt="2020-06-05T04:42:05.262" v="1010" actId="1036"/>
          <ac:graphicFrameMkLst>
            <pc:docMk/>
            <pc:sldMk cId="3370144347" sldId="259"/>
            <ac:graphicFrameMk id="4" creationId="{8A5CF82D-907B-4190-AF22-9A0D26C88084}"/>
          </ac:graphicFrameMkLst>
        </pc:graphicFrameChg>
      </pc:sldChg>
      <pc:sldChg chg="addSp delSp modSp new mod">
        <pc:chgData name="Tomomasa Fujiwara" userId="773db4682fb361c6" providerId="LiveId" clId="{67E1D4CA-1AED-415F-9A28-5F065AB8EF88}" dt="2020-06-05T06:09:03.521" v="3739" actId="21"/>
        <pc:sldMkLst>
          <pc:docMk/>
          <pc:sldMk cId="4157989511" sldId="260"/>
        </pc:sldMkLst>
        <pc:spChg chg="mod">
          <ac:chgData name="Tomomasa Fujiwara" userId="773db4682fb361c6" providerId="LiveId" clId="{67E1D4CA-1AED-415F-9A28-5F065AB8EF88}" dt="2020-06-05T04:26:39.106" v="457" actId="20577"/>
          <ac:spMkLst>
            <pc:docMk/>
            <pc:sldMk cId="4157989511" sldId="260"/>
            <ac:spMk id="2" creationId="{9902F7B1-32AC-4D76-8812-6F79C7E69E89}"/>
          </ac:spMkLst>
        </pc:spChg>
        <pc:spChg chg="mod">
          <ac:chgData name="Tomomasa Fujiwara" userId="773db4682fb361c6" providerId="LiveId" clId="{67E1D4CA-1AED-415F-9A28-5F065AB8EF88}" dt="2020-06-05T04:26:36.190" v="451" actId="21"/>
          <ac:spMkLst>
            <pc:docMk/>
            <pc:sldMk cId="4157989511" sldId="260"/>
            <ac:spMk id="3" creationId="{36CA1905-D001-4D57-ACB3-435F05360105}"/>
          </ac:spMkLst>
        </pc:spChg>
        <pc:spChg chg="add del">
          <ac:chgData name="Tomomasa Fujiwara" userId="773db4682fb361c6" providerId="LiveId" clId="{67E1D4CA-1AED-415F-9A28-5F065AB8EF88}" dt="2020-06-05T06:09:03.521" v="3739" actId="21"/>
          <ac:spMkLst>
            <pc:docMk/>
            <pc:sldMk cId="4157989511" sldId="260"/>
            <ac:spMk id="6" creationId="{91B4A4C8-2ABC-4118-AC25-69833ED119A5}"/>
          </ac:spMkLst>
        </pc:spChg>
      </pc:sldChg>
      <pc:sldChg chg="addSp modSp new mod">
        <pc:chgData name="Tomomasa Fujiwara" userId="773db4682fb361c6" providerId="LiveId" clId="{67E1D4CA-1AED-415F-9A28-5F065AB8EF88}" dt="2020-06-05T06:20:37.696" v="3992" actId="1035"/>
        <pc:sldMkLst>
          <pc:docMk/>
          <pc:sldMk cId="3777598592" sldId="261"/>
        </pc:sldMkLst>
        <pc:spChg chg="mod">
          <ac:chgData name="Tomomasa Fujiwara" userId="773db4682fb361c6" providerId="LiveId" clId="{67E1D4CA-1AED-415F-9A28-5F065AB8EF88}" dt="2020-06-05T04:43:58.735" v="1191" actId="20577"/>
          <ac:spMkLst>
            <pc:docMk/>
            <pc:sldMk cId="3777598592" sldId="261"/>
            <ac:spMk id="2" creationId="{21BCEA54-AF9C-4B67-AE00-DE13F6FDE263}"/>
          </ac:spMkLst>
        </pc:spChg>
        <pc:spChg chg="mod">
          <ac:chgData name="Tomomasa Fujiwara" userId="773db4682fb361c6" providerId="LiveId" clId="{67E1D4CA-1AED-415F-9A28-5F065AB8EF88}" dt="2020-06-05T04:50:42.504" v="1720" actId="20577"/>
          <ac:spMkLst>
            <pc:docMk/>
            <pc:sldMk cId="3777598592" sldId="261"/>
            <ac:spMk id="3" creationId="{1A04A200-A66A-49B9-A719-822AFD6E180D}"/>
          </ac:spMkLst>
        </pc:spChg>
        <pc:graphicFrameChg chg="add mod">
          <ac:chgData name="Tomomasa Fujiwara" userId="773db4682fb361c6" providerId="LiveId" clId="{67E1D4CA-1AED-415F-9A28-5F065AB8EF88}" dt="2020-06-05T06:20:37.696" v="3992" actId="1035"/>
          <ac:graphicFrameMkLst>
            <pc:docMk/>
            <pc:sldMk cId="3777598592" sldId="261"/>
            <ac:graphicFrameMk id="5" creationId="{0139DDD8-86C2-4160-A29A-CC5213970857}"/>
          </ac:graphicFrameMkLst>
        </pc:graphicFrameChg>
        <pc:picChg chg="add mod">
          <ac:chgData name="Tomomasa Fujiwara" userId="773db4682fb361c6" providerId="LiveId" clId="{67E1D4CA-1AED-415F-9A28-5F065AB8EF88}" dt="2020-06-05T04:45:02.460" v="1200" actId="1076"/>
          <ac:picMkLst>
            <pc:docMk/>
            <pc:sldMk cId="3777598592" sldId="261"/>
            <ac:picMk id="4" creationId="{0F61B42F-179D-4445-9091-DF6F62133F10}"/>
          </ac:picMkLst>
        </pc:picChg>
      </pc:sldChg>
      <pc:sldChg chg="modSp add mod">
        <pc:chgData name="Tomomasa Fujiwara" userId="773db4682fb361c6" providerId="LiveId" clId="{67E1D4CA-1AED-415F-9A28-5F065AB8EF88}" dt="2020-06-05T06:20:33.675" v="3979" actId="1035"/>
        <pc:sldMkLst>
          <pc:docMk/>
          <pc:sldMk cId="1946521196" sldId="262"/>
        </pc:sldMkLst>
        <pc:spChg chg="mod">
          <ac:chgData name="Tomomasa Fujiwara" userId="773db4682fb361c6" providerId="LiveId" clId="{67E1D4CA-1AED-415F-9A28-5F065AB8EF88}" dt="2020-06-05T06:20:28.572" v="3967" actId="20577"/>
          <ac:spMkLst>
            <pc:docMk/>
            <pc:sldMk cId="1946521196" sldId="262"/>
            <ac:spMk id="3" creationId="{1A04A200-A66A-49B9-A719-822AFD6E180D}"/>
          </ac:spMkLst>
        </pc:spChg>
        <pc:graphicFrameChg chg="mod">
          <ac:chgData name="Tomomasa Fujiwara" userId="773db4682fb361c6" providerId="LiveId" clId="{67E1D4CA-1AED-415F-9A28-5F065AB8EF88}" dt="2020-06-05T06:20:33.675" v="3979" actId="1035"/>
          <ac:graphicFrameMkLst>
            <pc:docMk/>
            <pc:sldMk cId="1946521196" sldId="262"/>
            <ac:graphicFrameMk id="5" creationId="{0139DDD8-86C2-4160-A29A-CC5213970857}"/>
          </ac:graphicFrameMkLst>
        </pc:graphicFrameChg>
        <pc:picChg chg="mod">
          <ac:chgData name="Tomomasa Fujiwara" userId="773db4682fb361c6" providerId="LiveId" clId="{67E1D4CA-1AED-415F-9A28-5F065AB8EF88}" dt="2020-06-05T04:51:09.064" v="1724" actId="14826"/>
          <ac:picMkLst>
            <pc:docMk/>
            <pc:sldMk cId="1946521196" sldId="262"/>
            <ac:picMk id="4" creationId="{0F61B42F-179D-4445-9091-DF6F62133F10}"/>
          </ac:picMkLst>
        </pc:picChg>
      </pc:sldChg>
      <pc:sldChg chg="new del">
        <pc:chgData name="Tomomasa Fujiwara" userId="773db4682fb361c6" providerId="LiveId" clId="{67E1D4CA-1AED-415F-9A28-5F065AB8EF88}" dt="2020-06-05T04:50:49.002" v="1722" actId="2696"/>
        <pc:sldMkLst>
          <pc:docMk/>
          <pc:sldMk cId="2931234747" sldId="262"/>
        </pc:sldMkLst>
      </pc:sldChg>
      <pc:sldChg chg="addSp modSp new mod">
        <pc:chgData name="Tomomasa Fujiwara" userId="773db4682fb361c6" providerId="LiveId" clId="{67E1D4CA-1AED-415F-9A28-5F065AB8EF88}" dt="2020-06-05T05:55:21.427" v="3719" actId="1076"/>
        <pc:sldMkLst>
          <pc:docMk/>
          <pc:sldMk cId="107136384" sldId="263"/>
        </pc:sldMkLst>
        <pc:spChg chg="mod">
          <ac:chgData name="Tomomasa Fujiwara" userId="773db4682fb361c6" providerId="LiveId" clId="{67E1D4CA-1AED-415F-9A28-5F065AB8EF88}" dt="2020-06-05T04:54:38.381" v="2066" actId="20577"/>
          <ac:spMkLst>
            <pc:docMk/>
            <pc:sldMk cId="107136384" sldId="263"/>
            <ac:spMk id="2" creationId="{5C5DA4A8-C062-4A69-9675-8F7880931723}"/>
          </ac:spMkLst>
        </pc:spChg>
        <pc:spChg chg="mod">
          <ac:chgData name="Tomomasa Fujiwara" userId="773db4682fb361c6" providerId="LiveId" clId="{67E1D4CA-1AED-415F-9A28-5F065AB8EF88}" dt="2020-06-05T05:00:24.339" v="2527" actId="20577"/>
          <ac:spMkLst>
            <pc:docMk/>
            <pc:sldMk cId="107136384" sldId="263"/>
            <ac:spMk id="3" creationId="{483EC9C3-7896-404F-AE30-6F5D94E0181F}"/>
          </ac:spMkLst>
        </pc:spChg>
        <pc:spChg chg="add mod">
          <ac:chgData name="Tomomasa Fujiwara" userId="773db4682fb361c6" providerId="LiveId" clId="{67E1D4CA-1AED-415F-9A28-5F065AB8EF88}" dt="2020-06-05T05:02:51.115" v="2696" actId="1038"/>
          <ac:spMkLst>
            <pc:docMk/>
            <pc:sldMk cId="107136384" sldId="263"/>
            <ac:spMk id="4" creationId="{D76481C7-434C-4C30-BA77-785C014BA88B}"/>
          </ac:spMkLst>
        </pc:spChg>
        <pc:spChg chg="add mod">
          <ac:chgData name="Tomomasa Fujiwara" userId="773db4682fb361c6" providerId="LiveId" clId="{67E1D4CA-1AED-415F-9A28-5F065AB8EF88}" dt="2020-06-05T05:02:51.115" v="2696" actId="1038"/>
          <ac:spMkLst>
            <pc:docMk/>
            <pc:sldMk cId="107136384" sldId="263"/>
            <ac:spMk id="5" creationId="{B2E20812-03B9-4807-A250-4C23AC362DCB}"/>
          </ac:spMkLst>
        </pc:spChg>
        <pc:spChg chg="add mod">
          <ac:chgData name="Tomomasa Fujiwara" userId="773db4682fb361c6" providerId="LiveId" clId="{67E1D4CA-1AED-415F-9A28-5F065AB8EF88}" dt="2020-06-05T05:02:51.115" v="2696" actId="1038"/>
          <ac:spMkLst>
            <pc:docMk/>
            <pc:sldMk cId="107136384" sldId="263"/>
            <ac:spMk id="6" creationId="{B6A5B7E7-FD8D-4C93-8E6E-43011B4A37AB}"/>
          </ac:spMkLst>
        </pc:spChg>
        <pc:spChg chg="add mod">
          <ac:chgData name="Tomomasa Fujiwara" userId="773db4682fb361c6" providerId="LiveId" clId="{67E1D4CA-1AED-415F-9A28-5F065AB8EF88}" dt="2020-06-05T05:55:21.427" v="3719" actId="1076"/>
          <ac:spMkLst>
            <pc:docMk/>
            <pc:sldMk cId="107136384" sldId="263"/>
            <ac:spMk id="7" creationId="{6ADB9BEC-B005-4FE0-8D76-64598C460AF3}"/>
          </ac:spMkLst>
        </pc:spChg>
        <pc:spChg chg="add mod">
          <ac:chgData name="Tomomasa Fujiwara" userId="773db4682fb361c6" providerId="LiveId" clId="{67E1D4CA-1AED-415F-9A28-5F065AB8EF88}" dt="2020-06-05T05:02:10.945" v="2628" actId="20577"/>
          <ac:spMkLst>
            <pc:docMk/>
            <pc:sldMk cId="107136384" sldId="263"/>
            <ac:spMk id="8" creationId="{9DECF028-F6A3-43BE-AD28-13048BC94FF4}"/>
          </ac:spMkLst>
        </pc:spChg>
        <pc:spChg chg="add mod">
          <ac:chgData name="Tomomasa Fujiwara" userId="773db4682fb361c6" providerId="LiveId" clId="{67E1D4CA-1AED-415F-9A28-5F065AB8EF88}" dt="2020-06-05T05:02:56.372" v="2697" actId="1076"/>
          <ac:spMkLst>
            <pc:docMk/>
            <pc:sldMk cId="107136384" sldId="263"/>
            <ac:spMk id="9" creationId="{BD70426B-F7A0-4EB0-B020-8A3FCC311A3D}"/>
          </ac:spMkLst>
        </pc:spChg>
      </pc:sldChg>
      <pc:sldChg chg="addSp modSp new mod">
        <pc:chgData name="Tomomasa Fujiwara" userId="773db4682fb361c6" providerId="LiveId" clId="{67E1D4CA-1AED-415F-9A28-5F065AB8EF88}" dt="2020-06-05T05:57:10.773" v="3737" actId="14100"/>
        <pc:sldMkLst>
          <pc:docMk/>
          <pc:sldMk cId="1028472420" sldId="264"/>
        </pc:sldMkLst>
        <pc:spChg chg="mod">
          <ac:chgData name="Tomomasa Fujiwara" userId="773db4682fb361c6" providerId="LiveId" clId="{67E1D4CA-1AED-415F-9A28-5F065AB8EF88}" dt="2020-06-05T05:03:21.827" v="2699"/>
          <ac:spMkLst>
            <pc:docMk/>
            <pc:sldMk cId="1028472420" sldId="264"/>
            <ac:spMk id="2" creationId="{4EB2AA41-D57E-49ED-932B-E65B59BF0023}"/>
          </ac:spMkLst>
        </pc:spChg>
        <pc:spChg chg="mod">
          <ac:chgData name="Tomomasa Fujiwara" userId="773db4682fb361c6" providerId="LiveId" clId="{67E1D4CA-1AED-415F-9A28-5F065AB8EF88}" dt="2020-06-05T05:09:41.315" v="3291" actId="20577"/>
          <ac:spMkLst>
            <pc:docMk/>
            <pc:sldMk cId="1028472420" sldId="264"/>
            <ac:spMk id="3" creationId="{EE55351F-6161-4E95-ABBC-FCB0ADB11E05}"/>
          </ac:spMkLst>
        </pc:spChg>
        <pc:spChg chg="add mod">
          <ac:chgData name="Tomomasa Fujiwara" userId="773db4682fb361c6" providerId="LiveId" clId="{67E1D4CA-1AED-415F-9A28-5F065AB8EF88}" dt="2020-06-05T05:05:35.145" v="2869" actId="1035"/>
          <ac:spMkLst>
            <pc:docMk/>
            <pc:sldMk cId="1028472420" sldId="264"/>
            <ac:spMk id="4" creationId="{5098296D-606D-44E9-8A33-41F2895DBBAA}"/>
          </ac:spMkLst>
        </pc:spChg>
        <pc:spChg chg="add mod">
          <ac:chgData name="Tomomasa Fujiwara" userId="773db4682fb361c6" providerId="LiveId" clId="{67E1D4CA-1AED-415F-9A28-5F065AB8EF88}" dt="2020-06-05T05:05:35.145" v="2869" actId="1035"/>
          <ac:spMkLst>
            <pc:docMk/>
            <pc:sldMk cId="1028472420" sldId="264"/>
            <ac:spMk id="5" creationId="{11D42414-CB74-4DA7-BC0B-24D6CFE9CDCC}"/>
          </ac:spMkLst>
        </pc:spChg>
        <pc:spChg chg="add mod">
          <ac:chgData name="Tomomasa Fujiwara" userId="773db4682fb361c6" providerId="LiveId" clId="{67E1D4CA-1AED-415F-9A28-5F065AB8EF88}" dt="2020-06-05T05:05:35.145" v="2869" actId="1035"/>
          <ac:spMkLst>
            <pc:docMk/>
            <pc:sldMk cId="1028472420" sldId="264"/>
            <ac:spMk id="6" creationId="{53883A29-FE80-432F-BA45-2BCBD223E9B2}"/>
          </ac:spMkLst>
        </pc:spChg>
        <pc:spChg chg="add mod">
          <ac:chgData name="Tomomasa Fujiwara" userId="773db4682fb361c6" providerId="LiveId" clId="{67E1D4CA-1AED-415F-9A28-5F065AB8EF88}" dt="2020-06-05T05:57:10.773" v="3737" actId="14100"/>
          <ac:spMkLst>
            <pc:docMk/>
            <pc:sldMk cId="1028472420" sldId="264"/>
            <ac:spMk id="13" creationId="{9F68638B-13D4-4586-AD54-8A8265A8B46F}"/>
          </ac:spMkLst>
        </pc:spChg>
        <pc:spChg chg="add mod">
          <ac:chgData name="Tomomasa Fujiwara" userId="773db4682fb361c6" providerId="LiveId" clId="{67E1D4CA-1AED-415F-9A28-5F065AB8EF88}" dt="2020-06-05T05:57:08.201" v="3736" actId="1076"/>
          <ac:spMkLst>
            <pc:docMk/>
            <pc:sldMk cId="1028472420" sldId="264"/>
            <ac:spMk id="16" creationId="{66B22436-D7DC-4554-BD84-8C1A3179A671}"/>
          </ac:spMkLst>
        </pc:spChg>
        <pc:cxnChg chg="add mod">
          <ac:chgData name="Tomomasa Fujiwara" userId="773db4682fb361c6" providerId="LiveId" clId="{67E1D4CA-1AED-415F-9A28-5F065AB8EF88}" dt="2020-06-05T05:54:49.080" v="3711" actId="14100"/>
          <ac:cxnSpMkLst>
            <pc:docMk/>
            <pc:sldMk cId="1028472420" sldId="264"/>
            <ac:cxnSpMk id="9" creationId="{6EB1E7ED-A63B-4D73-A92A-24877758243E}"/>
          </ac:cxnSpMkLst>
        </pc:cxnChg>
        <pc:cxnChg chg="add mod">
          <ac:chgData name="Tomomasa Fujiwara" userId="773db4682fb361c6" providerId="LiveId" clId="{67E1D4CA-1AED-415F-9A28-5F065AB8EF88}" dt="2020-06-05T05:54:56.441" v="3714" actId="14100"/>
          <ac:cxnSpMkLst>
            <pc:docMk/>
            <pc:sldMk cId="1028472420" sldId="264"/>
            <ac:cxnSpMk id="11" creationId="{4FE69C0A-ADB1-4919-A66C-BCCD0E33BB4E}"/>
          </ac:cxnSpMkLst>
        </pc:cxnChg>
        <pc:cxnChg chg="add mod">
          <ac:chgData name="Tomomasa Fujiwara" userId="773db4682fb361c6" providerId="LiveId" clId="{67E1D4CA-1AED-415F-9A28-5F065AB8EF88}" dt="2020-06-05T05:56:18.600" v="3726" actId="14100"/>
          <ac:cxnSpMkLst>
            <pc:docMk/>
            <pc:sldMk cId="1028472420" sldId="264"/>
            <ac:cxnSpMk id="14" creationId="{E4D28C17-F305-4D2B-AE96-93320E5094AB}"/>
          </ac:cxnSpMkLst>
        </pc:cxnChg>
      </pc:sldChg>
      <pc:sldChg chg="addSp delSp modSp new mod">
        <pc:chgData name="Tomomasa Fujiwara" userId="773db4682fb361c6" providerId="LiveId" clId="{67E1D4CA-1AED-415F-9A28-5F065AB8EF88}" dt="2020-06-05T06:21:02.034" v="3996" actId="166"/>
        <pc:sldMkLst>
          <pc:docMk/>
          <pc:sldMk cId="3686616949" sldId="265"/>
        </pc:sldMkLst>
        <pc:spChg chg="mod">
          <ac:chgData name="Tomomasa Fujiwara" userId="773db4682fb361c6" providerId="LiveId" clId="{67E1D4CA-1AED-415F-9A28-5F065AB8EF88}" dt="2020-06-05T05:10:00.229" v="3330" actId="20577"/>
          <ac:spMkLst>
            <pc:docMk/>
            <pc:sldMk cId="3686616949" sldId="265"/>
            <ac:spMk id="2" creationId="{636483EE-3D2A-4EB3-932B-70FBE7A66472}"/>
          </ac:spMkLst>
        </pc:spChg>
        <pc:spChg chg="add del mod">
          <ac:chgData name="Tomomasa Fujiwara" userId="773db4682fb361c6" providerId="LiveId" clId="{67E1D4CA-1AED-415F-9A28-5F065AB8EF88}" dt="2020-06-05T05:15:02.200" v="3496" actId="20577"/>
          <ac:spMkLst>
            <pc:docMk/>
            <pc:sldMk cId="3686616949" sldId="265"/>
            <ac:spMk id="3" creationId="{F7129364-F793-4B8A-86D2-09D8B71F93FA}"/>
          </ac:spMkLst>
        </pc:spChg>
        <pc:spChg chg="add mod ord">
          <ac:chgData name="Tomomasa Fujiwara" userId="773db4682fb361c6" providerId="LiveId" clId="{67E1D4CA-1AED-415F-9A28-5F065AB8EF88}" dt="2020-06-05T06:21:02.034" v="3996" actId="166"/>
          <ac:spMkLst>
            <pc:docMk/>
            <pc:sldMk cId="3686616949" sldId="265"/>
            <ac:spMk id="13" creationId="{CB551BD6-3A52-4A49-8C3F-8635FA365F9C}"/>
          </ac:spMkLst>
        </pc:spChg>
        <pc:spChg chg="add mod ord">
          <ac:chgData name="Tomomasa Fujiwara" userId="773db4682fb361c6" providerId="LiveId" clId="{67E1D4CA-1AED-415F-9A28-5F065AB8EF88}" dt="2020-06-05T06:21:02.034" v="3996" actId="166"/>
          <ac:spMkLst>
            <pc:docMk/>
            <pc:sldMk cId="3686616949" sldId="265"/>
            <ac:spMk id="17" creationId="{F4B73EA9-1E2E-4212-B577-5D76CCD78C15}"/>
          </ac:spMkLst>
        </pc:spChg>
        <pc:picChg chg="add del mod">
          <ac:chgData name="Tomomasa Fujiwara" userId="773db4682fb361c6" providerId="LiveId" clId="{67E1D4CA-1AED-415F-9A28-5F065AB8EF88}" dt="2020-06-05T05:13:41.737" v="3333"/>
          <ac:picMkLst>
            <pc:docMk/>
            <pc:sldMk cId="3686616949" sldId="265"/>
            <ac:picMk id="5" creationId="{AEBF0D93-F33D-4ECB-9E09-59375EBB7BA7}"/>
          </ac:picMkLst>
        </pc:picChg>
        <pc:picChg chg="add mod">
          <ac:chgData name="Tomomasa Fujiwara" userId="773db4682fb361c6" providerId="LiveId" clId="{67E1D4CA-1AED-415F-9A28-5F065AB8EF88}" dt="2020-06-05T05:14:28.707" v="3402" actId="1076"/>
          <ac:picMkLst>
            <pc:docMk/>
            <pc:sldMk cId="3686616949" sldId="265"/>
            <ac:picMk id="7" creationId="{9ACC573B-72AB-41A1-BD98-4C30710E5E05}"/>
          </ac:picMkLst>
        </pc:picChg>
        <pc:picChg chg="add mod ord">
          <ac:chgData name="Tomomasa Fujiwara" userId="773db4682fb361c6" providerId="LiveId" clId="{67E1D4CA-1AED-415F-9A28-5F065AB8EF88}" dt="2020-06-05T06:20:57.962" v="3995" actId="166"/>
          <ac:picMkLst>
            <pc:docMk/>
            <pc:sldMk cId="3686616949" sldId="265"/>
            <ac:picMk id="9" creationId="{44F54A4D-6AF7-4407-8707-5287685DB3E2}"/>
          </ac:picMkLst>
        </pc:picChg>
        <pc:cxnChg chg="add mod ord">
          <ac:chgData name="Tomomasa Fujiwara" userId="773db4682fb361c6" providerId="LiveId" clId="{67E1D4CA-1AED-415F-9A28-5F065AB8EF88}" dt="2020-06-05T06:21:02.034" v="3996" actId="166"/>
          <ac:cxnSpMkLst>
            <pc:docMk/>
            <pc:sldMk cId="3686616949" sldId="265"/>
            <ac:cxnSpMk id="10" creationId="{C973B5A8-0DB7-4F80-A362-1ECCF2B70499}"/>
          </ac:cxnSpMkLst>
        </pc:cxnChg>
        <pc:cxnChg chg="add mod ord">
          <ac:chgData name="Tomomasa Fujiwara" userId="773db4682fb361c6" providerId="LiveId" clId="{67E1D4CA-1AED-415F-9A28-5F065AB8EF88}" dt="2020-06-05T06:21:02.034" v="3996" actId="166"/>
          <ac:cxnSpMkLst>
            <pc:docMk/>
            <pc:sldMk cId="3686616949" sldId="265"/>
            <ac:cxnSpMk id="12" creationId="{FF364DA7-CF35-4D8F-84D2-BFBC137165DC}"/>
          </ac:cxnSpMkLst>
        </pc:cxnChg>
        <pc:cxnChg chg="add mod ord">
          <ac:chgData name="Tomomasa Fujiwara" userId="773db4682fb361c6" providerId="LiveId" clId="{67E1D4CA-1AED-415F-9A28-5F065AB8EF88}" dt="2020-06-05T06:21:02.034" v="3996" actId="166"/>
          <ac:cxnSpMkLst>
            <pc:docMk/>
            <pc:sldMk cId="3686616949" sldId="265"/>
            <ac:cxnSpMk id="14" creationId="{94F33B89-15BD-4AD7-BECB-B9E88CCF79D6}"/>
          </ac:cxnSpMkLst>
        </pc:cxnChg>
        <pc:cxnChg chg="add mod ord">
          <ac:chgData name="Tomomasa Fujiwara" userId="773db4682fb361c6" providerId="LiveId" clId="{67E1D4CA-1AED-415F-9A28-5F065AB8EF88}" dt="2020-06-05T06:21:02.034" v="3996" actId="166"/>
          <ac:cxnSpMkLst>
            <pc:docMk/>
            <pc:sldMk cId="3686616949" sldId="265"/>
            <ac:cxnSpMk id="18" creationId="{EDAF6C00-DF7E-478B-9594-683194E420D7}"/>
          </ac:cxnSpMkLst>
        </pc:cxnChg>
      </pc:sldChg>
      <pc:sldChg chg="addSp modSp new mod">
        <pc:chgData name="Tomomasa Fujiwara" userId="773db4682fb361c6" providerId="LiveId" clId="{67E1D4CA-1AED-415F-9A28-5F065AB8EF88}" dt="2020-06-05T05:23:21.912" v="3650"/>
        <pc:sldMkLst>
          <pc:docMk/>
          <pc:sldMk cId="3456593254" sldId="266"/>
        </pc:sldMkLst>
        <pc:spChg chg="mod">
          <ac:chgData name="Tomomasa Fujiwara" userId="773db4682fb361c6" providerId="LiveId" clId="{67E1D4CA-1AED-415F-9A28-5F065AB8EF88}" dt="2020-06-05T05:18:59.213" v="3543"/>
          <ac:spMkLst>
            <pc:docMk/>
            <pc:sldMk cId="3456593254" sldId="266"/>
            <ac:spMk id="2" creationId="{2135CFCC-727F-4F82-8040-756C6F9C35D9}"/>
          </ac:spMkLst>
        </pc:spChg>
        <pc:spChg chg="mod">
          <ac:chgData name="Tomomasa Fujiwara" userId="773db4682fb361c6" providerId="LiveId" clId="{67E1D4CA-1AED-415F-9A28-5F065AB8EF88}" dt="2020-06-05T05:23:21.912" v="3650"/>
          <ac:spMkLst>
            <pc:docMk/>
            <pc:sldMk cId="3456593254" sldId="266"/>
            <ac:spMk id="3" creationId="{73219432-D899-40B6-949E-27A761555959}"/>
          </ac:spMkLst>
        </pc:spChg>
        <pc:spChg chg="add mod">
          <ac:chgData name="Tomomasa Fujiwara" userId="773db4682fb361c6" providerId="LiveId" clId="{67E1D4CA-1AED-415F-9A28-5F065AB8EF88}" dt="2020-06-05T05:21:22.650" v="3578" actId="1076"/>
          <ac:spMkLst>
            <pc:docMk/>
            <pc:sldMk cId="3456593254" sldId="266"/>
            <ac:spMk id="10" creationId="{D7E7942A-5A15-4A85-822A-92A44706579D}"/>
          </ac:spMkLst>
        </pc:spChg>
        <pc:spChg chg="add mod">
          <ac:chgData name="Tomomasa Fujiwara" userId="773db4682fb361c6" providerId="LiveId" clId="{67E1D4CA-1AED-415F-9A28-5F065AB8EF88}" dt="2020-06-05T05:21:38.840" v="3587" actId="1076"/>
          <ac:spMkLst>
            <pc:docMk/>
            <pc:sldMk cId="3456593254" sldId="266"/>
            <ac:spMk id="11" creationId="{3C292A18-687C-4025-B3CB-DD29F2AD0D6F}"/>
          </ac:spMkLst>
        </pc:spChg>
        <pc:spChg chg="add mod">
          <ac:chgData name="Tomomasa Fujiwara" userId="773db4682fb361c6" providerId="LiveId" clId="{67E1D4CA-1AED-415F-9A28-5F065AB8EF88}" dt="2020-06-05T05:21:47.189" v="3594" actId="1076"/>
          <ac:spMkLst>
            <pc:docMk/>
            <pc:sldMk cId="3456593254" sldId="266"/>
            <ac:spMk id="12" creationId="{7B3CBC4F-DF69-4A9B-84B7-1019D43B342B}"/>
          </ac:spMkLst>
        </pc:spChg>
        <pc:picChg chg="add mod">
          <ac:chgData name="Tomomasa Fujiwara" userId="773db4682fb361c6" providerId="LiveId" clId="{67E1D4CA-1AED-415F-9A28-5F065AB8EF88}" dt="2020-06-05T05:19:44.764" v="3554" actId="1076"/>
          <ac:picMkLst>
            <pc:docMk/>
            <pc:sldMk cId="3456593254" sldId="266"/>
            <ac:picMk id="5" creationId="{2EC73AFC-32C0-4F30-A55E-14FD17B9BEBD}"/>
          </ac:picMkLst>
        </pc:picChg>
        <pc:picChg chg="add mod">
          <ac:chgData name="Tomomasa Fujiwara" userId="773db4682fb361c6" providerId="LiveId" clId="{67E1D4CA-1AED-415F-9A28-5F065AB8EF88}" dt="2020-06-05T05:20:43.611" v="3562" actId="1076"/>
          <ac:picMkLst>
            <pc:docMk/>
            <pc:sldMk cId="3456593254" sldId="266"/>
            <ac:picMk id="7" creationId="{E80EC771-5F0E-49EE-97C1-1053859C3941}"/>
          </ac:picMkLst>
        </pc:picChg>
        <pc:picChg chg="add mod">
          <ac:chgData name="Tomomasa Fujiwara" userId="773db4682fb361c6" providerId="LiveId" clId="{67E1D4CA-1AED-415F-9A28-5F065AB8EF88}" dt="2020-06-05T05:20:45.607" v="3563" actId="1076"/>
          <ac:picMkLst>
            <pc:docMk/>
            <pc:sldMk cId="3456593254" sldId="266"/>
            <ac:picMk id="9" creationId="{79B345C0-C88D-459E-9266-F600B693E0CF}"/>
          </ac:picMkLst>
        </pc:picChg>
      </pc:sldChg>
      <pc:sldChg chg="addSp delSp modSp add mod">
        <pc:chgData name="Tomomasa Fujiwara" userId="773db4682fb361c6" providerId="LiveId" clId="{67E1D4CA-1AED-415F-9A28-5F065AB8EF88}" dt="2020-06-05T05:24:40.902" v="3707" actId="14100"/>
        <pc:sldMkLst>
          <pc:docMk/>
          <pc:sldMk cId="643980816" sldId="267"/>
        </pc:sldMkLst>
        <pc:spChg chg="mod">
          <ac:chgData name="Tomomasa Fujiwara" userId="773db4682fb361c6" providerId="LiveId" clId="{67E1D4CA-1AED-415F-9A28-5F065AB8EF88}" dt="2020-06-05T05:23:16.601" v="3649" actId="20577"/>
          <ac:spMkLst>
            <pc:docMk/>
            <pc:sldMk cId="643980816" sldId="267"/>
            <ac:spMk id="3" creationId="{73219432-D899-40B6-949E-27A761555959}"/>
          </ac:spMkLst>
        </pc:spChg>
        <pc:spChg chg="add mod">
          <ac:chgData name="Tomomasa Fujiwara" userId="773db4682fb361c6" providerId="LiveId" clId="{67E1D4CA-1AED-415F-9A28-5F065AB8EF88}" dt="2020-06-05T05:24:40.902" v="3707" actId="14100"/>
          <ac:spMkLst>
            <pc:docMk/>
            <pc:sldMk cId="643980816" sldId="267"/>
            <ac:spMk id="8" creationId="{93B32CE7-830B-417F-BFD2-8AB2F928BDFF}"/>
          </ac:spMkLst>
        </pc:spChg>
        <pc:spChg chg="del">
          <ac:chgData name="Tomomasa Fujiwara" userId="773db4682fb361c6" providerId="LiveId" clId="{67E1D4CA-1AED-415F-9A28-5F065AB8EF88}" dt="2020-06-05T05:22:08.106" v="3596" actId="21"/>
          <ac:spMkLst>
            <pc:docMk/>
            <pc:sldMk cId="643980816" sldId="267"/>
            <ac:spMk id="10" creationId="{D7E7942A-5A15-4A85-822A-92A44706579D}"/>
          </ac:spMkLst>
        </pc:spChg>
        <pc:spChg chg="mod">
          <ac:chgData name="Tomomasa Fujiwara" userId="773db4682fb361c6" providerId="LiveId" clId="{67E1D4CA-1AED-415F-9A28-5F065AB8EF88}" dt="2020-06-05T05:23:32.681" v="3664" actId="1035"/>
          <ac:spMkLst>
            <pc:docMk/>
            <pc:sldMk cId="643980816" sldId="267"/>
            <ac:spMk id="11" creationId="{3C292A18-687C-4025-B3CB-DD29F2AD0D6F}"/>
          </ac:spMkLst>
        </pc:spChg>
        <pc:spChg chg="del">
          <ac:chgData name="Tomomasa Fujiwara" userId="773db4682fb361c6" providerId="LiveId" clId="{67E1D4CA-1AED-415F-9A28-5F065AB8EF88}" dt="2020-06-05T05:22:11.544" v="3597" actId="21"/>
          <ac:spMkLst>
            <pc:docMk/>
            <pc:sldMk cId="643980816" sldId="267"/>
            <ac:spMk id="12" creationId="{7B3CBC4F-DF69-4A9B-84B7-1019D43B342B}"/>
          </ac:spMkLst>
        </pc:spChg>
        <pc:spChg chg="add mod">
          <ac:chgData name="Tomomasa Fujiwara" userId="773db4682fb361c6" providerId="LiveId" clId="{67E1D4CA-1AED-415F-9A28-5F065AB8EF88}" dt="2020-06-05T05:23:32.681" v="3664" actId="1035"/>
          <ac:spMkLst>
            <pc:docMk/>
            <pc:sldMk cId="643980816" sldId="267"/>
            <ac:spMk id="13" creationId="{2642A2BA-449E-4A30-AB6D-EE75A4ED2A23}"/>
          </ac:spMkLst>
        </pc:spChg>
        <pc:picChg chg="del">
          <ac:chgData name="Tomomasa Fujiwara" userId="773db4682fb361c6" providerId="LiveId" clId="{67E1D4CA-1AED-415F-9A28-5F065AB8EF88}" dt="2020-06-05T05:22:08.106" v="3596" actId="21"/>
          <ac:picMkLst>
            <pc:docMk/>
            <pc:sldMk cId="643980816" sldId="267"/>
            <ac:picMk id="5" creationId="{2EC73AFC-32C0-4F30-A55E-14FD17B9BEBD}"/>
          </ac:picMkLst>
        </pc:picChg>
        <pc:picChg chg="add mod">
          <ac:chgData name="Tomomasa Fujiwara" userId="773db4682fb361c6" providerId="LiveId" clId="{67E1D4CA-1AED-415F-9A28-5F065AB8EF88}" dt="2020-06-05T05:23:32.681" v="3664" actId="1035"/>
          <ac:picMkLst>
            <pc:docMk/>
            <pc:sldMk cId="643980816" sldId="267"/>
            <ac:picMk id="6" creationId="{F410C58C-CD05-40A1-BD49-16255018A2EE}"/>
          </ac:picMkLst>
        </pc:picChg>
        <pc:picChg chg="mod">
          <ac:chgData name="Tomomasa Fujiwara" userId="773db4682fb361c6" providerId="LiveId" clId="{67E1D4CA-1AED-415F-9A28-5F065AB8EF88}" dt="2020-06-05T05:23:32.681" v="3664" actId="1035"/>
          <ac:picMkLst>
            <pc:docMk/>
            <pc:sldMk cId="643980816" sldId="267"/>
            <ac:picMk id="7" creationId="{E80EC771-5F0E-49EE-97C1-1053859C3941}"/>
          </ac:picMkLst>
        </pc:picChg>
        <pc:picChg chg="del">
          <ac:chgData name="Tomomasa Fujiwara" userId="773db4682fb361c6" providerId="LiveId" clId="{67E1D4CA-1AED-415F-9A28-5F065AB8EF88}" dt="2020-06-05T05:22:11.544" v="3597" actId="21"/>
          <ac:picMkLst>
            <pc:docMk/>
            <pc:sldMk cId="643980816" sldId="267"/>
            <ac:picMk id="9" creationId="{79B345C0-C88D-459E-9266-F600B693E0CF}"/>
          </ac:picMkLst>
        </pc:picChg>
      </pc:sldChg>
      <pc:sldChg chg="addSp delSp modSp new add del mod modClrScheme chgLayout">
        <pc:chgData name="Tomomasa Fujiwara" userId="773db4682fb361c6" providerId="LiveId" clId="{67E1D4CA-1AED-415F-9A28-5F065AB8EF88}" dt="2020-06-05T08:03:59.333" v="4004" actId="2696"/>
        <pc:sldMkLst>
          <pc:docMk/>
          <pc:sldMk cId="317442609" sldId="268"/>
        </pc:sldMkLst>
        <pc:spChg chg="del">
          <ac:chgData name="Tomomasa Fujiwara" userId="773db4682fb361c6" providerId="LiveId" clId="{67E1D4CA-1AED-415F-9A28-5F065AB8EF88}" dt="2020-06-05T06:18:48.291" v="3936" actId="700"/>
          <ac:spMkLst>
            <pc:docMk/>
            <pc:sldMk cId="317442609" sldId="268"/>
            <ac:spMk id="2" creationId="{3301A9AE-8461-40A0-8B24-6C36AF3B505E}"/>
          </ac:spMkLst>
        </pc:spChg>
        <pc:spChg chg="del">
          <ac:chgData name="Tomomasa Fujiwara" userId="773db4682fb361c6" providerId="LiveId" clId="{67E1D4CA-1AED-415F-9A28-5F065AB8EF88}" dt="2020-06-05T06:18:48.291" v="3936" actId="700"/>
          <ac:spMkLst>
            <pc:docMk/>
            <pc:sldMk cId="317442609" sldId="268"/>
            <ac:spMk id="3" creationId="{97DCF7D4-D7DF-4B1E-962D-8E3623A8D29C}"/>
          </ac:spMkLst>
        </pc:spChg>
        <pc:spChg chg="mod ord">
          <ac:chgData name="Tomomasa Fujiwara" userId="773db4682fb361c6" providerId="LiveId" clId="{67E1D4CA-1AED-415F-9A28-5F065AB8EF88}" dt="2020-06-05T06:18:48.291" v="3936" actId="700"/>
          <ac:spMkLst>
            <pc:docMk/>
            <pc:sldMk cId="317442609" sldId="268"/>
            <ac:spMk id="4" creationId="{4BEC8286-5A06-4235-9D3A-3A870B287378}"/>
          </ac:spMkLst>
        </pc:spChg>
        <pc:spChg chg="mod ord">
          <ac:chgData name="Tomomasa Fujiwara" userId="773db4682fb361c6" providerId="LiveId" clId="{67E1D4CA-1AED-415F-9A28-5F065AB8EF88}" dt="2020-06-05T06:18:48.291" v="3936" actId="700"/>
          <ac:spMkLst>
            <pc:docMk/>
            <pc:sldMk cId="317442609" sldId="268"/>
            <ac:spMk id="5" creationId="{353DA0EB-0B94-463A-BD33-06DD93F4C4D3}"/>
          </ac:spMkLst>
        </pc:spChg>
        <pc:spChg chg="add del mod">
          <ac:chgData name="Tomomasa Fujiwara" userId="773db4682fb361c6" providerId="LiveId" clId="{67E1D4CA-1AED-415F-9A28-5F065AB8EF88}" dt="2020-06-05T08:03:51.886" v="4002" actId="21"/>
          <ac:spMkLst>
            <pc:docMk/>
            <pc:sldMk cId="317442609" sldId="268"/>
            <ac:spMk id="6" creationId="{05EA45C3-5571-4AC6-AC81-FBA62B90A17A}"/>
          </ac:spMkLst>
        </pc:spChg>
      </pc:sldChg>
      <pc:sldChg chg="add del">
        <pc:chgData name="Tomomasa Fujiwara" userId="773db4682fb361c6" providerId="LiveId" clId="{67E1D4CA-1AED-415F-9A28-5F065AB8EF88}" dt="2020-06-05T08:03:49.002" v="4000"/>
        <pc:sldMkLst>
          <pc:docMk/>
          <pc:sldMk cId="2676505970" sldId="268"/>
        </pc:sldMkLst>
      </pc:sldChg>
    </pc:docChg>
  </pc:docChgLst>
  <pc:docChgLst>
    <pc:chgData name="Tomomasa Fujiwara" userId="773db4682fb361c6" providerId="LiveId" clId="{269E377B-452D-44B3-B968-3C6B9FDECEB5}"/>
    <pc:docChg chg="custSel modSld">
      <pc:chgData name="Tomomasa Fujiwara" userId="773db4682fb361c6" providerId="LiveId" clId="{269E377B-452D-44B3-B968-3C6B9FDECEB5}" dt="2020-06-15T04:18:50.728" v="0" actId="21"/>
      <pc:docMkLst>
        <pc:docMk/>
      </pc:docMkLst>
      <pc:sldChg chg="delSp mod">
        <pc:chgData name="Tomomasa Fujiwara" userId="773db4682fb361c6" providerId="LiveId" clId="{269E377B-452D-44B3-B968-3C6B9FDECEB5}" dt="2020-06-15T04:18:50.728" v="0" actId="21"/>
        <pc:sldMkLst>
          <pc:docMk/>
          <pc:sldMk cId="3686616949" sldId="265"/>
        </pc:sldMkLst>
        <pc:spChg chg="del">
          <ac:chgData name="Tomomasa Fujiwara" userId="773db4682fb361c6" providerId="LiveId" clId="{269E377B-452D-44B3-B968-3C6B9FDECEB5}" dt="2020-06-15T04:18:50.728" v="0" actId="21"/>
          <ac:spMkLst>
            <pc:docMk/>
            <pc:sldMk cId="3686616949" sldId="265"/>
            <ac:spMk id="21" creationId="{DDA69054-A8EA-47FF-8290-57D0D8A386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D0EA7-2D9D-4CA3-BFE9-065A93E49483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736F-3891-41E2-8363-E9E973693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98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697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13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3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612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8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1992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2572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94934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059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25747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168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9931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38666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97194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14186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055841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79263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912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578863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25961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725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742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63743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288686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563179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96432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556449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11677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72443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012094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285399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293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5732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209311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3050134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88072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27963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3169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095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616784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68769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0424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459276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23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562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3056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2348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40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905919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91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 useBgFill="1">
        <p:nvSpPr>
          <p:cNvPr id="9" name="Slide Number Placeholder 5">
            <a:extLst>
              <a:ext uri="{FF2B5EF4-FFF2-40B4-BE49-F238E27FC236}">
                <a16:creationId xmlns:a16="http://schemas.microsoft.com/office/drawing/2014/main" id="{9B20EC59-DF53-4B6B-8D1D-0690CB4E2B80}"/>
              </a:ext>
            </a:extLst>
          </p:cNvPr>
          <p:cNvSpPr txBox="1">
            <a:spLocks/>
          </p:cNvSpPr>
          <p:nvPr/>
        </p:nvSpPr>
        <p:spPr>
          <a:xfrm>
            <a:off x="861059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 useBgFill="1">
        <p:nvSpPr>
          <p:cNvPr id="11" name="Slide Number Placeholder 5">
            <a:extLst>
              <a:ext uri="{FF2B5EF4-FFF2-40B4-BE49-F238E27FC236}">
                <a16:creationId xmlns:a16="http://schemas.microsoft.com/office/drawing/2014/main" id="{FAECC65A-99D7-4F75-85FF-C9E5F27AD228}"/>
              </a:ext>
            </a:extLst>
          </p:cNvPr>
          <p:cNvSpPr txBox="1">
            <a:spLocks/>
          </p:cNvSpPr>
          <p:nvPr/>
        </p:nvSpPr>
        <p:spPr>
          <a:xfrm>
            <a:off x="10857053" y="46299"/>
            <a:ext cx="1064871" cy="563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0394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72124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0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7083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446275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039089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1944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1150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7175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42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191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137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874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7386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1348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743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708439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7093479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497229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0269245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6256207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16171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320192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6296201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17830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3283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22978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044750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694781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868084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2167733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24705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6086532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42571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648180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528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847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276567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017753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6854840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6180669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6737141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294697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700852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5709654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0454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510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11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F0F0FF"/>
            </a:gs>
            <a:gs pos="49000">
              <a:srgbClr val="F3F4FE"/>
            </a:gs>
            <a:gs pos="100000">
              <a:srgbClr val="D2D2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766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25BF7D-A893-4B8C-94F5-13F80C910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rgbClr val="001E64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rgbClr val="001E64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BDF909-F324-46CA-964C-C9921924C4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M1   Tomomasa FUJIWARA</a:t>
            </a:r>
            <a:endParaRPr kumimoji="1" lang="ja-JP" altLang="en-US" baseline="0">
              <a:solidFill>
                <a:srgbClr val="001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9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93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#30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8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E1E29E-BF6B-4BA4-AE04-A3789238C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200" b="0">
                <a:latin typeface="Arial" panose="020B0604020202020204" pitchFamily="34" charset="0"/>
              </a:rPr>
              <a:t>Status report #30</a:t>
            </a:r>
            <a:endParaRPr lang="ja-JP" altLang="en-US" sz="4200" b="0">
              <a:latin typeface="Arial" panose="020B0604020202020204" pitchFamily="34" charset="0"/>
            </a:endParaRP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5D9811BA-EC8D-4167-AAFD-367EBBC2E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/>
              <a:t>2020. 06. 05 (Fri)</a:t>
            </a:r>
          </a:p>
          <a:p>
            <a:pPr algn="l"/>
            <a:r>
              <a:rPr lang="en-US" altLang="ja-JP"/>
              <a:t>Tohoku Univ.   M1</a:t>
            </a:r>
          </a:p>
          <a:p>
            <a:pPr algn="l"/>
            <a:r>
              <a:rPr lang="en-US" altLang="ja-JP"/>
              <a:t>Tomomasa FUJIWARA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3679B5-CBC6-4E39-A333-B732C386E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sz="1600">
                <a:latin typeface="Arial" panose="020B0604020202020204" pitchFamily="34" charset="0"/>
              </a:rPr>
              <a:t>ToF: new setup</a:t>
            </a:r>
          </a:p>
          <a:p>
            <a:r>
              <a:rPr lang="en-US" altLang="ja-JP" sz="1600">
                <a:latin typeface="Arial" panose="020B0604020202020204" pitchFamily="34" charset="0"/>
              </a:rPr>
              <a:t>Tuning amp circuit for MPPC</a:t>
            </a:r>
            <a:endParaRPr lang="ja-JP" altLang="en-US" sz="1600">
              <a:latin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B8D1417-BF17-47BD-9527-49CD859195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 useBgFill="1"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3995A64C-82F7-4CAC-91D1-A830FC5E82F1}"/>
              </a:ext>
            </a:extLst>
          </p:cNvPr>
          <p:cNvSpPr/>
          <p:nvPr/>
        </p:nvSpPr>
        <p:spPr>
          <a:xfrm>
            <a:off x="10180320" y="97536"/>
            <a:ext cx="1868424" cy="682562"/>
          </a:xfrm>
          <a:prstGeom prst="cloudCallout">
            <a:avLst>
              <a:gd name="adj1" fmla="val -41959"/>
              <a:gd name="adj2" fmla="val 64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rgbClr val="002060"/>
                </a:solidFill>
                <a:latin typeface="Georgia" panose="02040502050405020303" pitchFamily="18" charset="0"/>
                <a:ea typeface="游明朝" panose="02020400000000000000" pitchFamily="18" charset="-128"/>
              </a:rPr>
              <a:t>月が変わって</a:t>
            </a:r>
            <a:endParaRPr kumimoji="1" lang="en-US" altLang="ja-JP" sz="1000">
              <a:solidFill>
                <a:srgbClr val="002060"/>
              </a:solidFill>
              <a:latin typeface="Georgia" panose="02040502050405020303" pitchFamily="18" charset="0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000">
                <a:solidFill>
                  <a:srgbClr val="002060"/>
                </a:solidFill>
                <a:latin typeface="Georgia" panose="02040502050405020303" pitchFamily="18" charset="0"/>
                <a:ea typeface="游明朝" panose="02020400000000000000" pitchFamily="18" charset="-128"/>
              </a:rPr>
              <a:t>6</a:t>
            </a:r>
            <a:r>
              <a:rPr kumimoji="1" lang="ja-JP" altLang="en-US" sz="1000">
                <a:solidFill>
                  <a:srgbClr val="002060"/>
                </a:solidFill>
                <a:latin typeface="Georgia" panose="02040502050405020303" pitchFamily="18" charset="0"/>
                <a:ea typeface="游明朝" panose="02020400000000000000" pitchFamily="18" charset="-128"/>
              </a:rPr>
              <a:t>月よ</a:t>
            </a:r>
          </a:p>
        </p:txBody>
      </p:sp>
    </p:spTree>
    <p:extLst>
      <p:ext uri="{BB962C8B-B14F-4D97-AF65-F5344CB8AC3E}">
        <p14:creationId xmlns:p14="http://schemas.microsoft.com/office/powerpoint/2010/main" val="253499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2F7B1-32AC-4D76-8812-6F79C7E6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Others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A1905-D001-4D57-ACB3-435F0536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/>
              <a:t>JPS application:</a:t>
            </a:r>
          </a:p>
          <a:p>
            <a:pPr marL="0" indent="0">
              <a:buNone/>
            </a:pPr>
            <a:r>
              <a:rPr lang="en-US" altLang="ja-JP" sz="1600"/>
              <a:t>	Title</a:t>
            </a:r>
          </a:p>
          <a:p>
            <a:pPr marL="0" indent="0">
              <a:buNone/>
            </a:pPr>
            <a:r>
              <a:rPr lang="en-US" altLang="ja-JP" sz="1600"/>
              <a:t>	Japanese:	</a:t>
            </a:r>
            <a:r>
              <a:rPr lang="ja-JP" altLang="en-US" sz="1600"/>
              <a:t>「</a:t>
            </a:r>
            <a:r>
              <a:rPr lang="en-US" altLang="ja-JP" sz="1600"/>
              <a:t>ELPH</a:t>
            </a:r>
            <a:r>
              <a:rPr lang="ja-JP" altLang="en-US" sz="1600"/>
              <a:t>における</a:t>
            </a:r>
            <a:r>
              <a:rPr lang="en-US" altLang="ja-JP" sz="1600"/>
              <a:t>Λ</a:t>
            </a:r>
            <a:r>
              <a:rPr lang="ja-JP" altLang="en-US" sz="1600"/>
              <a:t>ハイパー核実験のための</a:t>
            </a:r>
            <a:r>
              <a:rPr lang="en-US" altLang="ja-JP" sz="1600"/>
              <a:t>MPPC</a:t>
            </a:r>
            <a:r>
              <a:rPr lang="ja-JP" altLang="en-US" sz="1600"/>
              <a:t>を用いた新</a:t>
            </a:r>
            <a:r>
              <a:rPr lang="en-US" altLang="ja-JP" sz="1600"/>
              <a:t>ToF</a:t>
            </a:r>
            <a:r>
              <a:rPr lang="ja-JP" altLang="en-US" sz="1600"/>
              <a:t>測定器の開発」</a:t>
            </a:r>
            <a:endParaRPr lang="en-US" altLang="ja-JP" sz="1600"/>
          </a:p>
          <a:p>
            <a:pPr marL="0" indent="0">
              <a:buNone/>
            </a:pPr>
            <a:r>
              <a:rPr lang="en-US" altLang="ja-JP" sz="1600"/>
              <a:t>	English:	“Development of a new ToF counter with MPPC for Λ hypernuclear experiments at ELPH”</a:t>
            </a:r>
          </a:p>
          <a:p>
            <a:endParaRPr kumimoji="1" lang="en-US" altLang="ja-JP" sz="1600"/>
          </a:p>
          <a:p>
            <a:endParaRPr lang="en-US" altLang="ja-JP" sz="1600"/>
          </a:p>
          <a:p>
            <a:endParaRPr kumimoji="1" lang="en-US" altLang="ja-JP" sz="1600"/>
          </a:p>
          <a:p>
            <a:r>
              <a:rPr kumimoji="1" lang="en-US" altLang="ja-JP" sz="1600"/>
              <a:t>Hypernuclear physics seminar (today)</a:t>
            </a:r>
            <a:endParaRPr kumimoji="1" lang="ja-JP" altLang="en-US" sz="16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329C99-5EA9-478A-91F3-CA89717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2868-EE17-4347-A96F-FF530132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98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61D4E0-CBE8-4628-80D6-BA7746D5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31" y="0"/>
            <a:ext cx="8844337" cy="6858000"/>
          </a:xfrm>
          <a:prstGeom prst="rect">
            <a:avLst/>
          </a:prstGeom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078D18-5BEF-404F-ABED-A2EEF649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D5E034-26A1-4CBD-9851-F8646187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27DC63F-27E7-48E1-BA9D-37C366E5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07" y="0"/>
            <a:ext cx="8753985" cy="6858000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9DD228-FF42-46A9-B032-E709A318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E1971A-3FDD-4DFD-8450-B1755A52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1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E9C21-30B3-433D-A774-1B82B5D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Consistency check for MPPCx4s board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A5CF82D-907B-4190-AF22-9A0D26C88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46282"/>
              </p:ext>
            </p:extLst>
          </p:nvPr>
        </p:nvGraphicFramePr>
        <p:xfrm>
          <a:off x="3141663" y="3982454"/>
          <a:ext cx="5835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09">
                  <a:extLst>
                    <a:ext uri="{9D8B030D-6E8A-4147-A177-3AD203B41FA5}">
                      <a16:colId xmlns:a16="http://schemas.microsoft.com/office/drawing/2014/main" val="3700003599"/>
                    </a:ext>
                  </a:extLst>
                </a:gridCol>
                <a:gridCol w="3817341">
                  <a:extLst>
                    <a:ext uri="{9D8B030D-6E8A-4147-A177-3AD203B41FA5}">
                      <a16:colId xmlns:a16="http://schemas.microsoft.com/office/drawing/2014/main" val="44313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Run num.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σ</a:t>
                      </a:r>
                      <a:r>
                        <a:rPr kumimoji="1" lang="en-US" altLang="ja-JP" baseline="-25000">
                          <a:latin typeface="Arial" panose="020B0604020202020204" pitchFamily="34" charset="0"/>
                        </a:rPr>
                        <a:t>detector </a:t>
                      </a:r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[psec]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85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177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146.21 ± 2.44 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8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178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147.33 ± 2.95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3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179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141.29 ± 2.94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9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Ave.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~145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606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9ED3C1-40C3-4F43-AB34-A77594C94C5C}"/>
              </a:ext>
            </a:extLst>
          </p:cNvPr>
          <p:cNvSpPr txBox="1"/>
          <p:nvPr/>
        </p:nvSpPr>
        <p:spPr>
          <a:xfrm>
            <a:off x="1505952" y="744536"/>
            <a:ext cx="9180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latin typeface="Arial" panose="020B0604020202020204" pitchFamily="34" charset="0"/>
              </a:rPr>
              <a:t>Checked again.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latin typeface="Arial" panose="020B0604020202020204" pitchFamily="34" charset="0"/>
              </a:rPr>
              <a:t>Setup:</a:t>
            </a:r>
          </a:p>
          <a:p>
            <a:r>
              <a:rPr kumimoji="1" lang="en-US" altLang="ja-JP">
                <a:latin typeface="Arial" panose="020B0604020202020204" pitchFamily="34" charset="0"/>
              </a:rPr>
              <a:t>	ToFR(upstream):		5×11×300 [mm3], mppcx1s</a:t>
            </a:r>
          </a:p>
          <a:p>
            <a:r>
              <a:rPr kumimoji="1" lang="en-US" altLang="ja-JP">
                <a:latin typeface="Arial" panose="020B0604020202020204" pitchFamily="34" charset="0"/>
              </a:rPr>
              <a:t>	ToFL(downstream):	5×22×300 [mm3], mppcx4s</a:t>
            </a:r>
          </a:p>
          <a:p>
            <a:r>
              <a:rPr kumimoji="1" lang="en-US" altLang="ja-JP">
                <a:latin typeface="Arial" panose="020B0604020202020204" pitchFamily="34" charset="0"/>
              </a:rPr>
              <a:t>	※ Both of them used new board (designed Fujiwara)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latin typeface="Arial" panose="020B0604020202020204" pitchFamily="34" charset="0"/>
              </a:rPr>
              <a:t>V</a:t>
            </a:r>
            <a:r>
              <a:rPr kumimoji="1" lang="en-US" altLang="ja-JP" baseline="-25000">
                <a:latin typeface="Arial" panose="020B0604020202020204" pitchFamily="34" charset="0"/>
              </a:rPr>
              <a:t>b</a:t>
            </a:r>
            <a:r>
              <a:rPr kumimoji="1" lang="en-US" altLang="ja-JP">
                <a:latin typeface="Arial" panose="020B0604020202020204" pitchFamily="34" charset="0"/>
              </a:rPr>
              <a:t>-V</a:t>
            </a:r>
            <a:r>
              <a:rPr kumimoji="1" lang="en-US" altLang="ja-JP" baseline="-25000">
                <a:latin typeface="Arial" panose="020B0604020202020204" pitchFamily="34" charset="0"/>
              </a:rPr>
              <a:t>op</a:t>
            </a:r>
            <a:r>
              <a:rPr kumimoji="1" lang="en-US" altLang="ja-JP">
                <a:latin typeface="Arial" panose="020B0604020202020204" pitchFamily="34" charset="0"/>
              </a:rPr>
              <a:t> [V/mppc]: +9.0(Lside), +3.0(Rside)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latin typeface="Arial" panose="020B0604020202020204" pitchFamily="34" charset="0"/>
              </a:rPr>
              <a:t>Taking 3-runs (~1run/day)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latin typeface="Arial" panose="020B0604020202020204" pitchFamily="34" charset="0"/>
              </a:rPr>
              <a:t>Analysis: assuming Rside has the same resolusion with Mar. data (~ 115 ps)</a:t>
            </a:r>
            <a:endParaRPr kumimoji="1" lang="ja-JP" altLang="en-US">
              <a:latin typeface="Arial" panose="020B0604020202020204" pitchFamily="34" charset="0"/>
            </a:endParaRP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A2A1619D-F6EF-4F27-82AA-B577F91F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C9609760-C804-425D-8CAB-4DF0EA1D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EA54-AF9C-4B67-AE00-DE13F6FD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Comparison to the data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04A200-A66A-49B9-A719-822AFD6E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The</a:t>
            </a:r>
            <a:r>
              <a:rPr lang="ja-JP" altLang="en-US"/>
              <a:t> </a:t>
            </a:r>
            <a:r>
              <a:rPr lang="en-US" altLang="ja-JP"/>
              <a:t>run</a:t>
            </a:r>
            <a:r>
              <a:rPr lang="ja-JP" altLang="en-US"/>
              <a:t> </a:t>
            </a:r>
            <a:r>
              <a:rPr lang="en-US" altLang="ja-JP"/>
              <a:t>that</a:t>
            </a:r>
            <a:r>
              <a:rPr lang="ja-JP" altLang="en-US"/>
              <a:t> </a:t>
            </a:r>
            <a:r>
              <a:rPr lang="en-US" altLang="ja-JP"/>
              <a:t>has</a:t>
            </a:r>
            <a:r>
              <a:rPr lang="ja-JP" altLang="en-US"/>
              <a:t> </a:t>
            </a:r>
            <a:r>
              <a:rPr lang="en-US" altLang="ja-JP"/>
              <a:t>problem</a:t>
            </a:r>
          </a:p>
          <a:p>
            <a:pPr marL="0" indent="0">
              <a:buNone/>
            </a:pPr>
            <a:r>
              <a:rPr lang="ja-JP" altLang="en-US"/>
              <a:t>⇒ </a:t>
            </a:r>
            <a:r>
              <a:rPr lang="en-US" altLang="ja-JP"/>
              <a:t>σ of TOF(not intrinsic)</a:t>
            </a:r>
            <a:r>
              <a:rPr lang="ja-JP" altLang="en-US"/>
              <a:t> </a:t>
            </a:r>
            <a:r>
              <a:rPr lang="en-US" altLang="ja-JP"/>
              <a:t>= 151.6 ps</a:t>
            </a:r>
          </a:p>
          <a:p>
            <a:endParaRPr lang="en-US" altLang="ja-JP"/>
          </a:p>
          <a:p>
            <a:r>
              <a:rPr lang="en-US" altLang="ja-JP"/>
              <a:t>Using only these 3 points</a:t>
            </a:r>
          </a:p>
          <a:p>
            <a:pPr marL="0" indent="0">
              <a:buNone/>
            </a:pPr>
            <a:r>
              <a:rPr lang="ja-JP" altLang="en-US"/>
              <a:t>⇒ </a:t>
            </a:r>
            <a:r>
              <a:rPr lang="en-US" altLang="ja-JP"/>
              <a:t>Intrinsic resolusion ~ 44 psec</a:t>
            </a:r>
            <a:r>
              <a:rPr lang="ja-JP" altLang="en-US"/>
              <a:t> </a:t>
            </a:r>
            <a:r>
              <a:rPr lang="en-US" altLang="ja-JP"/>
              <a:t>@</a:t>
            </a:r>
            <a:r>
              <a:rPr lang="ja-JP" altLang="en-US"/>
              <a:t> </a:t>
            </a:r>
            <a:r>
              <a:rPr lang="en-US" altLang="ja-JP"/>
              <a:t>44.7</a:t>
            </a:r>
            <a:r>
              <a:rPr lang="ja-JP" altLang="en-US"/>
              <a:t> </a:t>
            </a:r>
            <a:r>
              <a:rPr lang="en-US" altLang="ja-JP"/>
              <a:t>V</a:t>
            </a:r>
          </a:p>
          <a:p>
            <a:pPr marL="0" indent="0">
              <a:buNone/>
            </a:pP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aaaaa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61B42F-179D-4445-9091-DF6F6213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724124"/>
            <a:ext cx="7200000" cy="3580952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39DDD8-86C2-4160-A29A-CC5213970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557418"/>
              </p:ext>
            </p:extLst>
          </p:nvPr>
        </p:nvGraphicFramePr>
        <p:xfrm>
          <a:off x="6020350" y="4473175"/>
          <a:ext cx="5835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09">
                  <a:extLst>
                    <a:ext uri="{9D8B030D-6E8A-4147-A177-3AD203B41FA5}">
                      <a16:colId xmlns:a16="http://schemas.microsoft.com/office/drawing/2014/main" val="3700003599"/>
                    </a:ext>
                  </a:extLst>
                </a:gridCol>
                <a:gridCol w="3817341">
                  <a:extLst>
                    <a:ext uri="{9D8B030D-6E8A-4147-A177-3AD203B41FA5}">
                      <a16:colId xmlns:a16="http://schemas.microsoft.com/office/drawing/2014/main" val="44313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Run num.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σ</a:t>
                      </a:r>
                      <a:r>
                        <a:rPr kumimoji="1" lang="en-US" altLang="ja-JP" baseline="-25000">
                          <a:latin typeface="Arial" panose="020B0604020202020204" pitchFamily="34" charset="0"/>
                        </a:rPr>
                        <a:t>detector </a:t>
                      </a:r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[psec]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85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177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146.21 ± 2.44 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8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178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147.33 ± 2.95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3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179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141.29 ± 2.94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9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Ave.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~145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6063"/>
                  </a:ext>
                </a:extLst>
              </a:tr>
            </a:tbl>
          </a:graphicData>
        </a:graphic>
      </p:graphicFrame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824CF25-DC35-4351-ADB8-94FE071B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0CF1132A-B3E4-4221-AF4B-9F8C77BC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59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EA54-AF9C-4B67-AE00-DE13F6FD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Comparison to the data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04A200-A66A-49B9-A719-822AFD6E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For higher bias run (+9.0 V/MPPC)</a:t>
            </a:r>
          </a:p>
          <a:p>
            <a:pPr marL="0" indent="0">
              <a:buNone/>
            </a:pP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⇒ 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σ of TOF(not intrinsic)</a:t>
            </a: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 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= 147.6 ps</a:t>
            </a:r>
          </a:p>
          <a:p>
            <a:pPr marL="0" indent="0">
              <a:buNone/>
            </a:pPr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ギリギリ計算できるかどうかの値</a:t>
            </a:r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改めて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5×11×300 [mm3], MPPCx1s </a:t>
            </a:r>
          </a:p>
          <a:p>
            <a:pPr marL="0" indent="0">
              <a:buNone/>
            </a:pP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での測定を行う必要有と判断した</a:t>
            </a:r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61B42F-179D-4445-9091-DF6F6213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00" y="725154"/>
            <a:ext cx="7200000" cy="3578892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39DDD8-86C2-4160-A29A-CC5213970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820212"/>
              </p:ext>
            </p:extLst>
          </p:nvPr>
        </p:nvGraphicFramePr>
        <p:xfrm>
          <a:off x="6020350" y="4485367"/>
          <a:ext cx="5835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09">
                  <a:extLst>
                    <a:ext uri="{9D8B030D-6E8A-4147-A177-3AD203B41FA5}">
                      <a16:colId xmlns:a16="http://schemas.microsoft.com/office/drawing/2014/main" val="3700003599"/>
                    </a:ext>
                  </a:extLst>
                </a:gridCol>
                <a:gridCol w="3817341">
                  <a:extLst>
                    <a:ext uri="{9D8B030D-6E8A-4147-A177-3AD203B41FA5}">
                      <a16:colId xmlns:a16="http://schemas.microsoft.com/office/drawing/2014/main" val="44313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Run num.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σ</a:t>
                      </a:r>
                      <a:r>
                        <a:rPr kumimoji="1" lang="en-US" altLang="ja-JP" baseline="-25000">
                          <a:latin typeface="Arial" panose="020B0604020202020204" pitchFamily="34" charset="0"/>
                        </a:rPr>
                        <a:t>detector </a:t>
                      </a:r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[psec]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85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177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146.21 ± 2.44 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8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178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147.33 ± 2.95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3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179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141.29 ± 2.94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9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Ave.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~145</a:t>
                      </a:r>
                      <a:endParaRPr kumimoji="1" lang="ja-JP" altLang="en-US">
                        <a:latin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6063"/>
                  </a:ext>
                </a:extLst>
              </a:tr>
            </a:tbl>
          </a:graphicData>
        </a:graphic>
      </p:graphicFrame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E5F0AE11-72D1-4CBC-90BB-EC6E5D66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E3E7822-5889-451A-88CA-4A3B2DBD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DA4A8-C062-4A69-9675-8F78809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New setup for ToF measurement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EC9C3-7896-404F-AE30-6F5D94E0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Conventional setup: 2-scintillators</a:t>
            </a:r>
            <a:r>
              <a:rPr lang="ja-JP" altLang="en-US">
                <a:latin typeface="Arial" panose="020B0604020202020204" pitchFamily="34" charset="0"/>
                <a:ea typeface="游ゴシック" panose="020B0400000000000000" pitchFamily="50" charset="-128"/>
              </a:rPr>
              <a:t> ⇒ </a:t>
            </a:r>
            <a:r>
              <a:rPr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analysis: assuming that we know already resolusion one of them.</a:t>
            </a:r>
          </a:p>
          <a:p>
            <a:endParaRPr kumimoji="1" lang="en-US" altLang="ja-JP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New setup: 3-scintillators </a:t>
            </a:r>
            <a:r>
              <a:rPr lang="ja-JP" altLang="en-US">
                <a:latin typeface="Arial" panose="020B0604020202020204" pitchFamily="34" charset="0"/>
                <a:ea typeface="游ゴシック" panose="020B0400000000000000" pitchFamily="50" charset="-128"/>
              </a:rPr>
              <a:t>⇒ </a:t>
            </a:r>
            <a:r>
              <a:rPr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calculation mathematical.</a:t>
            </a:r>
          </a:p>
          <a:p>
            <a:endParaRPr kumimoji="1" lang="en-US" altLang="ja-JP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Conbination: Target of test + reference×2</a:t>
            </a:r>
          </a:p>
          <a:p>
            <a:pPr marL="0" indent="0">
              <a:buNone/>
            </a:pPr>
            <a:r>
              <a:rPr kumimoji="1"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	reference: 10×10×300 [mm</a:t>
            </a:r>
            <a:r>
              <a:rPr kumimoji="1" lang="en-US" altLang="ja-JP" baseline="30000">
                <a:latin typeface="Arial" panose="020B0604020202020204" pitchFamily="34" charset="0"/>
                <a:ea typeface="游ゴシック" panose="020B0400000000000000" pitchFamily="50" charset="-128"/>
              </a:rPr>
              <a:t>3</a:t>
            </a:r>
            <a:r>
              <a:rPr kumimoji="1"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], MPPCx1s on old board</a:t>
            </a:r>
          </a:p>
          <a:p>
            <a:r>
              <a:rPr kumimoji="1" lang="en-US" altLang="ja-JP">
                <a:latin typeface="Arial" panose="020B0604020202020204" pitchFamily="34" charset="0"/>
                <a:ea typeface="游ゴシック" panose="020B0400000000000000" pitchFamily="50" charset="-128"/>
              </a:rPr>
              <a:t>Setup for measurement: underconstructing</a:t>
            </a:r>
            <a:endParaRPr kumimoji="1" lang="ja-JP" altLang="en-US">
              <a:latin typeface="Arial" panose="020B0604020202020204" pitchFamily="34" charset="0"/>
              <a:ea typeface="游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6481C7-434C-4C30-BA77-785C014BA88B}"/>
              </a:ext>
            </a:extLst>
          </p:cNvPr>
          <p:cNvSpPr/>
          <p:nvPr/>
        </p:nvSpPr>
        <p:spPr>
          <a:xfrm>
            <a:off x="3550475" y="4286086"/>
            <a:ext cx="8187818" cy="4692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ToF-T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E20812-03B9-4807-A250-4C23AC362DCB}"/>
              </a:ext>
            </a:extLst>
          </p:cNvPr>
          <p:cNvSpPr/>
          <p:nvPr/>
        </p:nvSpPr>
        <p:spPr>
          <a:xfrm>
            <a:off x="3550475" y="5118593"/>
            <a:ext cx="8187818" cy="4692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ToF-C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A5B7E7-FD8D-4C93-8E6E-43011B4A37AB}"/>
              </a:ext>
            </a:extLst>
          </p:cNvPr>
          <p:cNvSpPr/>
          <p:nvPr/>
        </p:nvSpPr>
        <p:spPr>
          <a:xfrm>
            <a:off x="3550475" y="5845143"/>
            <a:ext cx="8187818" cy="4692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ToF-B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DB9BEC-B005-4FE0-8D76-64598C460AF3}"/>
              </a:ext>
            </a:extLst>
          </p:cNvPr>
          <p:cNvSpPr txBox="1"/>
          <p:nvPr/>
        </p:nvSpPr>
        <p:spPr>
          <a:xfrm>
            <a:off x="838200" y="5691500"/>
            <a:ext cx="234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10×10×300 [mm</a:t>
            </a:r>
            <a:r>
              <a:rPr kumimoji="1" lang="en-US" altLang="ja-JP" sz="1600" baseline="30000">
                <a:solidFill>
                  <a:prstClr val="black"/>
                </a:solidFill>
                <a:latin typeface="Arial" panose="020B0604020202020204" pitchFamily="34" charset="0"/>
              </a:rPr>
              <a:t>3</a:t>
            </a:r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], </a:t>
            </a:r>
          </a:p>
          <a:p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MPPCx1s on old board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ECF028-F6A3-43BE-AD28-13048BC94FF4}"/>
              </a:ext>
            </a:extLst>
          </p:cNvPr>
          <p:cNvSpPr txBox="1"/>
          <p:nvPr/>
        </p:nvSpPr>
        <p:spPr>
          <a:xfrm>
            <a:off x="6470904" y="3754175"/>
            <a:ext cx="488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prstClr val="black"/>
                </a:solidFill>
                <a:latin typeface="Arial" panose="020B0604020202020204" pitchFamily="34" charset="0"/>
              </a:rPr>
              <a:t>5×11×300 [mm</a:t>
            </a:r>
            <a:r>
              <a:rPr kumimoji="1" lang="en-US" altLang="ja-JP" baseline="30000">
                <a:solidFill>
                  <a:prstClr val="black"/>
                </a:solidFill>
                <a:latin typeface="Arial" panose="020B0604020202020204" pitchFamily="34" charset="0"/>
              </a:rPr>
              <a:t>3</a:t>
            </a:r>
            <a:r>
              <a:rPr kumimoji="1" lang="en-US" altLang="ja-JP">
                <a:solidFill>
                  <a:prstClr val="black"/>
                </a:solidFill>
                <a:latin typeface="Arial" panose="020B0604020202020204" pitchFamily="34" charset="0"/>
              </a:rPr>
              <a:t>], MPPCx1s on new board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0426B-F7A0-4EB0-B020-8A3FCC311A3D}"/>
              </a:ext>
            </a:extLst>
          </p:cNvPr>
          <p:cNvSpPr txBox="1"/>
          <p:nvPr/>
        </p:nvSpPr>
        <p:spPr>
          <a:xfrm>
            <a:off x="578675" y="4941494"/>
            <a:ext cx="234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prstClr val="black"/>
                </a:solidFill>
                <a:latin typeface="Arial" panose="020B0604020202020204" pitchFamily="34" charset="0"/>
              </a:rPr>
              <a:t>Between scintillators: </a:t>
            </a:r>
          </a:p>
          <a:p>
            <a:r>
              <a:rPr kumimoji="1" lang="en-US" altLang="ja-JP">
                <a:solidFill>
                  <a:prstClr val="black"/>
                </a:solidFill>
                <a:latin typeface="Arial" panose="020B0604020202020204" pitchFamily="34" charset="0"/>
              </a:rPr>
              <a:t>~58 mm</a:t>
            </a:r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3AB9CEEE-E97D-46DC-9157-0189374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EDBA92A9-3384-4652-9D7B-293CD3CD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2AA41-D57E-49ED-932B-E65B59BF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New setup for ToF measurement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5351F-6161-4E95-ABBC-FCB0ADB1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b="1">
                <a:solidFill>
                  <a:srgbClr val="002060"/>
                </a:solidFill>
                <a:latin typeface="Arial" panose="020B0604020202020204" pitchFamily="34" charset="0"/>
                <a:ea typeface="游ゴシック" panose="020B0400000000000000" pitchFamily="50" charset="-128"/>
              </a:rPr>
              <a:t>Trigger logic</a:t>
            </a:r>
          </a:p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Coincidence of 4-CHs of reference </a:t>
            </a: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⊕ 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clock. (carryout from scaler 0.5 Hz)</a:t>
            </a:r>
          </a:p>
          <a:p>
            <a:endParaRPr kumimoji="1"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kumimoji="1"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kumimoji="1"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endParaRPr kumimoji="1"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First</a:t>
            </a: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 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plan:</a:t>
            </a: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 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All coin. of 6-CHs </a:t>
            </a: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⊕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 clock.</a:t>
            </a:r>
          </a:p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But too low event rate</a:t>
            </a:r>
            <a:r>
              <a:rPr kumimoji="1"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 </a:t>
            </a:r>
            <a:r>
              <a:rPr kumimoji="1"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(1147 events for ~ 14 hours run </a:t>
            </a:r>
            <a:r>
              <a:rPr kumimoji="1"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⇒</a:t>
            </a:r>
            <a:r>
              <a:rPr kumimoji="1"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 ~1.4counts/min.)</a:t>
            </a:r>
          </a:p>
          <a:p>
            <a:endParaRPr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kumimoji="1"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Now testing for data taking.</a:t>
            </a:r>
            <a:endParaRPr kumimoji="1" lang="ja-JP" altLang="en-US" sz="1600">
              <a:latin typeface="Arial" panose="020B0604020202020204" pitchFamily="34" charset="0"/>
              <a:ea typeface="游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98296D-606D-44E9-8A33-41F2895DBBAA}"/>
              </a:ext>
            </a:extLst>
          </p:cNvPr>
          <p:cNvSpPr/>
          <p:nvPr/>
        </p:nvSpPr>
        <p:spPr>
          <a:xfrm>
            <a:off x="3733355" y="2328715"/>
            <a:ext cx="8187818" cy="18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ToF-T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D42414-CB74-4DA7-BC0B-24D6CFE9CDCC}"/>
              </a:ext>
            </a:extLst>
          </p:cNvPr>
          <p:cNvSpPr/>
          <p:nvPr/>
        </p:nvSpPr>
        <p:spPr>
          <a:xfrm>
            <a:off x="3733355" y="2875265"/>
            <a:ext cx="8187818" cy="36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ToF-C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883A29-FE80-432F-BA45-2BCBD223E9B2}"/>
              </a:ext>
            </a:extLst>
          </p:cNvPr>
          <p:cNvSpPr/>
          <p:nvPr/>
        </p:nvSpPr>
        <p:spPr>
          <a:xfrm>
            <a:off x="3733355" y="3601815"/>
            <a:ext cx="8187818" cy="36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ToF-B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18F833-14F1-47E6-B315-481584DF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635B05-66DB-46E2-9113-A1F0774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EB1E7ED-A63B-4D73-A92A-24877758243E}"/>
              </a:ext>
            </a:extLst>
          </p:cNvPr>
          <p:cNvCxnSpPr>
            <a:cxnSpLocks/>
          </p:cNvCxnSpPr>
          <p:nvPr/>
        </p:nvCxnSpPr>
        <p:spPr>
          <a:xfrm>
            <a:off x="2804160" y="3429000"/>
            <a:ext cx="777240" cy="36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FE69C0A-ADB1-4919-A66C-BCCD0E33BB4E}"/>
              </a:ext>
            </a:extLst>
          </p:cNvPr>
          <p:cNvCxnSpPr>
            <a:cxnSpLocks/>
          </p:cNvCxnSpPr>
          <p:nvPr/>
        </p:nvCxnSpPr>
        <p:spPr>
          <a:xfrm flipV="1">
            <a:off x="2804160" y="3076982"/>
            <a:ext cx="771727" cy="3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68638B-13D4-4586-AD54-8A8265A8B46F}"/>
              </a:ext>
            </a:extLst>
          </p:cNvPr>
          <p:cNvSpPr txBox="1"/>
          <p:nvPr/>
        </p:nvSpPr>
        <p:spPr>
          <a:xfrm>
            <a:off x="347696" y="3136612"/>
            <a:ext cx="245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10×10×300 [mm</a:t>
            </a:r>
            <a:r>
              <a:rPr kumimoji="1" lang="en-US" altLang="ja-JP" sz="1600" baseline="30000">
                <a:solidFill>
                  <a:prstClr val="black"/>
                </a:solidFill>
                <a:latin typeface="Arial" panose="020B0604020202020204" pitchFamily="34" charset="0"/>
              </a:rPr>
              <a:t>3</a:t>
            </a:r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], </a:t>
            </a:r>
          </a:p>
          <a:p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MPPCx1s on old board</a:t>
            </a:r>
            <a:endParaRPr kumimoji="1" lang="ja-JP" altLang="en-US" sz="16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D28C17-F305-4D2B-AE96-93320E5094AB}"/>
              </a:ext>
            </a:extLst>
          </p:cNvPr>
          <p:cNvCxnSpPr>
            <a:cxnSpLocks/>
          </p:cNvCxnSpPr>
          <p:nvPr/>
        </p:nvCxnSpPr>
        <p:spPr>
          <a:xfrm>
            <a:off x="2798647" y="2429946"/>
            <a:ext cx="779996" cy="0"/>
          </a:xfrm>
          <a:prstGeom prst="straightConnector1">
            <a:avLst/>
          </a:prstGeom>
          <a:ln>
            <a:solidFill>
              <a:srgbClr val="00FF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B22436-D7DC-4554-BD84-8C1A3179A671}"/>
              </a:ext>
            </a:extLst>
          </p:cNvPr>
          <p:cNvSpPr txBox="1"/>
          <p:nvPr/>
        </p:nvSpPr>
        <p:spPr>
          <a:xfrm>
            <a:off x="347696" y="2186749"/>
            <a:ext cx="245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5×11×300 [mm</a:t>
            </a:r>
            <a:r>
              <a:rPr kumimoji="1" lang="en-US" altLang="ja-JP" sz="1600" baseline="30000">
                <a:solidFill>
                  <a:prstClr val="black"/>
                </a:solidFill>
                <a:latin typeface="Arial" panose="020B0604020202020204" pitchFamily="34" charset="0"/>
              </a:rPr>
              <a:t>3</a:t>
            </a:r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],</a:t>
            </a:r>
          </a:p>
          <a:p>
            <a:r>
              <a:rPr kumimoji="1" lang="en-US" altLang="ja-JP" sz="1600">
                <a:solidFill>
                  <a:prstClr val="black"/>
                </a:solidFill>
                <a:latin typeface="Arial" panose="020B0604020202020204" pitchFamily="34" charset="0"/>
              </a:rPr>
              <a:t>MPPCx1s on new board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2847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483EE-3D2A-4EB3-932B-70FBE7A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Tuning for amp circuit for MPPC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29364-F793-4B8A-86D2-09D8B71F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Problem of MPPC amp circuit: Large over shoot</a:t>
            </a:r>
          </a:p>
          <a:p>
            <a:endParaRPr kumimoji="1" lang="en-US" altLang="ja-JP" sz="1600">
              <a:latin typeface="Arial" panose="020B0604020202020204" pitchFamily="34" charset="0"/>
              <a:ea typeface="游ゴシック" panose="020B0400000000000000" pitchFamily="50" charset="-128"/>
            </a:endParaRPr>
          </a:p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Adding variable resistance </a:t>
            </a:r>
            <a:r>
              <a:rPr lang="ja-JP" altLang="en-US" sz="1600">
                <a:latin typeface="Arial" panose="020B0604020202020204" pitchFamily="34" charset="0"/>
                <a:ea typeface="游ゴシック" panose="020B0400000000000000" pitchFamily="50" charset="-128"/>
              </a:rPr>
              <a:t>⇒ </a:t>
            </a:r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pole zero correction</a:t>
            </a:r>
            <a:endParaRPr kumimoji="1" lang="ja-JP" altLang="en-US" sz="1600">
              <a:latin typeface="Arial" panose="020B0604020202020204" pitchFamily="34" charset="0"/>
              <a:ea typeface="游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CC573B-72AB-41A1-BD98-4C30710E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674789"/>
            <a:ext cx="4590352" cy="2754211"/>
          </a:xfrm>
          <a:prstGeom prst="rect">
            <a:avLst/>
          </a:prstGeom>
        </p:spPr>
      </p:pic>
      <p:sp>
        <p:nvSpPr>
          <p:cNvPr id="20" name="日付プレースホルダー 19">
            <a:extLst>
              <a:ext uri="{FF2B5EF4-FFF2-40B4-BE49-F238E27FC236}">
                <a16:creationId xmlns:a16="http://schemas.microsoft.com/office/drawing/2014/main" id="{32172516-2422-4675-AF8C-0955C3C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4F54A4D-6AF7-4407-8707-5287685DB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3563789"/>
            <a:ext cx="7749031" cy="3141311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973B5A8-0DB7-4F80-A362-1ECCF2B70499}"/>
              </a:ext>
            </a:extLst>
          </p:cNvPr>
          <p:cNvCxnSpPr>
            <a:cxnSpLocks/>
          </p:cNvCxnSpPr>
          <p:nvPr/>
        </p:nvCxnSpPr>
        <p:spPr>
          <a:xfrm>
            <a:off x="2749296" y="3938016"/>
            <a:ext cx="0" cy="10983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364DA7-CF35-4D8F-84D2-BFBC137165DC}"/>
              </a:ext>
            </a:extLst>
          </p:cNvPr>
          <p:cNvCxnSpPr>
            <a:cxnSpLocks/>
          </p:cNvCxnSpPr>
          <p:nvPr/>
        </p:nvCxnSpPr>
        <p:spPr>
          <a:xfrm>
            <a:off x="3523488" y="3938016"/>
            <a:ext cx="0" cy="10983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4F33B89-15BD-4AD7-BECB-B9E88CCF79D6}"/>
              </a:ext>
            </a:extLst>
          </p:cNvPr>
          <p:cNvCxnSpPr>
            <a:cxnSpLocks/>
          </p:cNvCxnSpPr>
          <p:nvPr/>
        </p:nvCxnSpPr>
        <p:spPr>
          <a:xfrm>
            <a:off x="2749296" y="3944112"/>
            <a:ext cx="77419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51BD6-3A52-4A49-8C3F-8635FA365F9C}"/>
              </a:ext>
            </a:extLst>
          </p:cNvPr>
          <p:cNvSpPr/>
          <p:nvPr/>
        </p:nvSpPr>
        <p:spPr>
          <a:xfrm>
            <a:off x="2878032" y="3889248"/>
            <a:ext cx="547919" cy="928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B73EA9-1E2E-4212-B577-5D76CCD78C15}"/>
              </a:ext>
            </a:extLst>
          </p:cNvPr>
          <p:cNvSpPr txBox="1"/>
          <p:nvPr/>
        </p:nvSpPr>
        <p:spPr>
          <a:xfrm>
            <a:off x="2679192" y="35208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VR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DAF6C00-DF7E-478B-9594-683194E420D7}"/>
              </a:ext>
            </a:extLst>
          </p:cNvPr>
          <p:cNvCxnSpPr>
            <a:cxnSpLocks/>
          </p:cNvCxnSpPr>
          <p:nvPr/>
        </p:nvCxnSpPr>
        <p:spPr>
          <a:xfrm flipV="1">
            <a:off x="3051049" y="3754175"/>
            <a:ext cx="347472" cy="318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1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5CFCC-727F-4F82-8040-756C6F9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Tuning for amp circuit for MPPC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19432-D899-40B6-949E-27A76155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Comparison for various value</a:t>
            </a:r>
            <a:endParaRPr lang="ja-JP" altLang="en-US" sz="1600">
              <a:latin typeface="Arial" panose="020B0604020202020204" pitchFamily="34" charset="0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C73AFC-32C0-4F30-A55E-14FD17B9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665476"/>
            <a:ext cx="3644900" cy="21869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0EC771-5F0E-49EE-97C1-1053859C3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38" y="2665476"/>
            <a:ext cx="3644900" cy="21869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9B345C0-C88D-459E-9266-F600B693E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00" y="2665476"/>
            <a:ext cx="3644900" cy="21869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E7942A-5A15-4A85-822A-92A44706579D}"/>
              </a:ext>
            </a:extLst>
          </p:cNvPr>
          <p:cNvSpPr txBox="1"/>
          <p:nvPr/>
        </p:nvSpPr>
        <p:spPr>
          <a:xfrm>
            <a:off x="381000" y="22961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407Ω</a:t>
            </a:r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292A18-687C-4025-B3CB-DD29F2AD0D6F}"/>
              </a:ext>
            </a:extLst>
          </p:cNvPr>
          <p:cNvSpPr txBox="1"/>
          <p:nvPr/>
        </p:nvSpPr>
        <p:spPr>
          <a:xfrm>
            <a:off x="4237038" y="22961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203 Ω</a:t>
            </a:r>
            <a:endParaRPr kumimoji="1" lang="ja-JP" altLang="en-US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3CBC4F-DF69-4A9B-84B7-1019D43B342B}"/>
              </a:ext>
            </a:extLst>
          </p:cNvPr>
          <p:cNvSpPr txBox="1"/>
          <p:nvPr/>
        </p:nvSpPr>
        <p:spPr>
          <a:xfrm>
            <a:off x="8211100" y="22961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96 Ω</a:t>
            </a:r>
            <a:endParaRPr kumimoji="1" lang="ja-JP" altLang="en-US" b="1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D05F0289-9310-4327-9D99-3DE6F275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87D8E4A8-9694-461C-9CC6-6D885967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59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5CFCC-727F-4F82-8040-756C6F9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Tuning for amp circuit for MPPC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19432-D899-40B6-949E-27A76155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>
                <a:latin typeface="Arial" panose="020B0604020202020204" pitchFamily="34" charset="0"/>
                <a:ea typeface="游ゴシック" panose="020B0400000000000000" pitchFamily="50" charset="-128"/>
              </a:rPr>
              <a:t>Comparison for various value</a:t>
            </a:r>
            <a:endParaRPr kumimoji="1" lang="ja-JP" altLang="en-US" sz="1600">
              <a:latin typeface="Arial" panose="020B0604020202020204" pitchFamily="34" charset="0"/>
              <a:ea typeface="游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0EC771-5F0E-49EE-97C1-1053859C3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4" y="1896617"/>
            <a:ext cx="5420492" cy="32522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292A18-687C-4025-B3CB-DD29F2AD0D6F}"/>
              </a:ext>
            </a:extLst>
          </p:cNvPr>
          <p:cNvSpPr txBox="1"/>
          <p:nvPr/>
        </p:nvSpPr>
        <p:spPr>
          <a:xfrm>
            <a:off x="296604" y="15272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203 Ω</a:t>
            </a:r>
            <a:endParaRPr kumimoji="1" lang="ja-JP" altLang="en-US" b="1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10C58C-CD05-40A1-BD49-16255018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04" y="1896617"/>
            <a:ext cx="5420492" cy="32522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42A2BA-449E-4A30-AB6D-EE75A4ED2A23}"/>
              </a:ext>
            </a:extLst>
          </p:cNvPr>
          <p:cNvSpPr txBox="1"/>
          <p:nvPr/>
        </p:nvSpPr>
        <p:spPr>
          <a:xfrm>
            <a:off x="6474904" y="15161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177 Ω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B32CE7-830B-417F-BFD2-8AB2F928BDFF}"/>
              </a:ext>
            </a:extLst>
          </p:cNvPr>
          <p:cNvSpPr txBox="1"/>
          <p:nvPr/>
        </p:nvSpPr>
        <p:spPr>
          <a:xfrm>
            <a:off x="7132320" y="5787640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kumimoji="1" lang="en-US" altLang="ja-JP" sz="2400" b="1">
                <a:latin typeface="Arial" panose="020B0604020202020204" pitchFamily="34" charset="0"/>
                <a:cs typeface="Arial" panose="020B0604020202020204" pitchFamily="34" charset="0"/>
              </a:rPr>
              <a:t>Employed 170-177 Ω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75588177-21FD-4FED-A3BD-C1DD7828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06. 05 NKS2 meeting</a:t>
            </a:r>
            <a:endParaRPr kumimoji="1" lang="ja-JP" altLang="en-US"/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2574FA6E-F0FD-42D1-907E-143B8905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980816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10F39351-FE36-48E0-9A59-2534A9E5F3F1}" vid="{D5511E69-8D87-4FAD-8361-63F4BCA13FEB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1_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5.xml><?xml version="1.0" encoding="utf-8"?>
<a:theme xmlns:a="http://schemas.openxmlformats.org/drawingml/2006/main" name="seminar_03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3" id="{1823F7F4-E869-4238-B1B2-DB3A16BF029E}" vid="{F04524ED-FF3E-4DC3-9269-AD623D1A31B4}"/>
    </a:ext>
  </a:extLst>
</a:theme>
</file>

<file path=ppt/theme/theme6.xml><?xml version="1.0" encoding="utf-8"?>
<a:theme xmlns:a="http://schemas.openxmlformats.org/drawingml/2006/main" name="1_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7.xml><?xml version="1.0" encoding="utf-8"?>
<a:theme xmlns:a="http://schemas.openxmlformats.org/drawingml/2006/main" name="2_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240</TotalTime>
  <Words>652</Words>
  <Application>Microsoft Office PowerPoint</Application>
  <PresentationFormat>ワイド画面</PresentationFormat>
  <Paragraphs>150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12</vt:i4>
      </vt:variant>
    </vt:vector>
  </HeadingPairs>
  <TitlesOfParts>
    <vt:vector size="30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Georgia</vt:lpstr>
      <vt:lpstr>Wingdings</vt:lpstr>
      <vt:lpstr>seminar_02</vt:lpstr>
      <vt:lpstr>seminar01</vt:lpstr>
      <vt:lpstr>seminar_01</vt:lpstr>
      <vt:lpstr>1_seminar_01</vt:lpstr>
      <vt:lpstr>seminar_03</vt:lpstr>
      <vt:lpstr>1_seminar01</vt:lpstr>
      <vt:lpstr>2_seminar_01</vt:lpstr>
      <vt:lpstr>Status report #30</vt:lpstr>
      <vt:lpstr>Consistency check for MPPCx4s board</vt:lpstr>
      <vt:lpstr>Comparison to the data</vt:lpstr>
      <vt:lpstr>Comparison to the data</vt:lpstr>
      <vt:lpstr>New setup for ToF measurement</vt:lpstr>
      <vt:lpstr>New setup for ToF measurement</vt:lpstr>
      <vt:lpstr>Tuning for amp circuit for MPPC</vt:lpstr>
      <vt:lpstr>Tuning for amp circuit for MPPC</vt:lpstr>
      <vt:lpstr>Tuning for amp circuit for MPPC</vt:lpstr>
      <vt:lpstr>Others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Tomomasa Fujiwara</dc:creator>
  <cp:lastModifiedBy>Tomomasa Fujiwara</cp:lastModifiedBy>
  <cp:revision>5</cp:revision>
  <dcterms:created xsi:type="dcterms:W3CDTF">2020-06-04T03:57:10Z</dcterms:created>
  <dcterms:modified xsi:type="dcterms:W3CDTF">2020-06-15T04:23:17Z</dcterms:modified>
</cp:coreProperties>
</file>