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8" r:id="rId4"/>
    <p:sldId id="259" r:id="rId5"/>
    <p:sldId id="1004" r:id="rId6"/>
    <p:sldId id="260" r:id="rId7"/>
    <p:sldId id="2542" r:id="rId8"/>
    <p:sldId id="2584" r:id="rId9"/>
    <p:sldId id="2594" r:id="rId10"/>
    <p:sldId id="261" r:id="rId11"/>
    <p:sldId id="1498" r:id="rId12"/>
    <p:sldId id="262" r:id="rId13"/>
    <p:sldId id="661" r:id="rId14"/>
    <p:sldId id="2603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632130" y="2714171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1268946" y="933044"/>
            <a:ext cx="3848098" cy="47855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1590250" y="1214310"/>
            <a:ext cx="3205490" cy="4285738"/>
          </a:xfrm>
          <a:prstGeom prst="rect">
            <a:avLst/>
          </a:prstGeom>
          <a:blipFill>
            <a:blip r:embed="rId1"/>
            <a:stretch>
              <a:fillRect l="-50275" r="-50275"/>
            </a:stretch>
          </a:blip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深度视觉·原创设计 https://www.docer.com/works?userid=22383862"/>
          <p:cNvSpPr txBox="1"/>
          <p:nvPr/>
        </p:nvSpPr>
        <p:spPr>
          <a:xfrm>
            <a:off x="5753860" y="2262209"/>
            <a:ext cx="580681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网站</a:t>
            </a:r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搭建</a:t>
            </a:r>
            <a:endParaRPr lang="zh-CN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深度视觉·原创设计 https://www.docer.com/works?userid=22383862"/>
          <p:cNvSpPr txBox="1"/>
          <p:nvPr/>
        </p:nvSpPr>
        <p:spPr>
          <a:xfrm>
            <a:off x="5753860" y="3638643"/>
            <a:ext cx="5359388" cy="58356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5753860" y="4575628"/>
            <a:ext cx="2039816" cy="4431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分享：</a:t>
            </a:r>
            <a:r>
              <a:rPr lang="en-GB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r>
              <a:rPr lang="zh-CN" altLang="en-GB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李明</a:t>
            </a:r>
            <a:endParaRPr lang="zh-CN" altLang="en-GB" sz="14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3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4" name="深度视觉·原创设计 https://www.docer.com/works?userid=22383862"/>
          <p:cNvSpPr txBox="1"/>
          <p:nvPr/>
        </p:nvSpPr>
        <p:spPr>
          <a:xfrm>
            <a:off x="379095" y="309245"/>
            <a:ext cx="1520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前端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39" name="深度视觉·原创设计 https://www.docer.com/works?userid=22383862"/>
          <p:cNvSpPr/>
          <p:nvPr/>
        </p:nvSpPr>
        <p:spPr>
          <a:xfrm>
            <a:off x="1053043" y="1131724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路由配置：</a:t>
            </a:r>
            <a:r>
              <a:rPr kumimoji="0" lang="en-US" altLang="zh-CN" sz="186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base</a:t>
            </a:r>
            <a:endParaRPr kumimoji="0" lang="en-US" altLang="zh-CN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pic>
        <p:nvPicPr>
          <p:cNvPr id="45" name="图片 4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2830" y="1789430"/>
            <a:ext cx="6162675" cy="1171575"/>
          </a:xfrm>
          <a:prstGeom prst="rect">
            <a:avLst/>
          </a:prstGeom>
        </p:spPr>
      </p:pic>
      <p:sp>
        <p:nvSpPr>
          <p:cNvPr id="46" name="深度视觉·原创设计 https://www.docer.com/works?userid=22383862"/>
          <p:cNvSpPr/>
          <p:nvPr/>
        </p:nvSpPr>
        <p:spPr>
          <a:xfrm>
            <a:off x="1052830" y="3338195"/>
            <a:ext cx="3253105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资源配置：publicPath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30" y="4091305"/>
            <a:ext cx="6105525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3153554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2073299" y="2169798"/>
            <a:ext cx="2676124" cy="2518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2673839" y="2430279"/>
            <a:ext cx="15151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6600" b="1">
                <a:ln w="12700">
                  <a:noFill/>
                </a:ln>
                <a:gradFill>
                  <a:gsLst>
                    <a:gs pos="50000">
                      <a:srgbClr val="005674"/>
                    </a:gs>
                    <a:gs pos="70000">
                      <a:srgbClr val="00B0F0"/>
                    </a:gs>
                    <a:gs pos="49000">
                      <a:srgbClr val="0070C0"/>
                    </a:gs>
                    <a:gs pos="30000">
                      <a:srgbClr val="00B0F0"/>
                    </a:gs>
                  </a:gsLst>
                  <a:lin ang="5400000" scaled="1"/>
                </a:gradFill>
                <a:effectLst>
                  <a:outerShdw blurRad="254000" dist="152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schemeClr val="accent1"/>
                </a:solidFill>
                <a:effectLst/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04</a:t>
            </a:r>
            <a:endParaRPr kumimoji="0" lang="zh-CN" altLang="en-US" sz="8800" b="1" i="0" u="none" strike="noStrike" kern="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2789732" y="3780899"/>
            <a:ext cx="136328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 defTabSz="1219200">
              <a:defRPr sz="4400" b="1" spc="40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defRPr>
            </a:lvl1pPr>
          </a:lstStyle>
          <a:p>
            <a:pPr marL="0" marR="0" lvl="0" indent="0" algn="dist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400" normalizeH="0" baseline="0" noProof="0" dirty="0">
                <a:ln>
                  <a:noFill/>
                </a:ln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PART</a:t>
            </a:r>
            <a:endParaRPr kumimoji="0" lang="zh-CN" altLang="en-US" sz="2800" b="0" i="0" u="none" strike="noStrike" kern="0" cap="none" spc="400" normalizeH="0" baseline="0" noProof="0" dirty="0">
              <a:ln>
                <a:noFill/>
              </a:ln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深度视觉·原创设计 https://www.docer.com/works?userid=22383862"/>
          <p:cNvSpPr txBox="1"/>
          <p:nvPr/>
        </p:nvSpPr>
        <p:spPr>
          <a:xfrm>
            <a:off x="5701870" y="2695180"/>
            <a:ext cx="459436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后端</a:t>
            </a:r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1.11111E-6 L 0.25 1.1111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深度视觉·原创设计 https://www.docer.com/works?userid=22383862"/>
          <p:cNvSpPr txBox="1"/>
          <p:nvPr/>
        </p:nvSpPr>
        <p:spPr>
          <a:xfrm>
            <a:off x="379095" y="309245"/>
            <a:ext cx="934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PM2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2300" y="1310005"/>
            <a:ext cx="9373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PM2是node进程管理工具，可以利用它来简化很多node应用管理的繁琐任务，如性能监控、自动重启、负载均衡等，而且使用非常简单。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22300" y="2557145"/>
            <a:ext cx="6306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启动</a:t>
            </a:r>
            <a:r>
              <a:rPr lang="zh-CN" altLang="en-US"/>
              <a:t>程序：pm2 start ./bin/www --watch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深度视觉·原创设计 https://www.docer.com/works?userid=22383862"/>
          <p:cNvSpPr txBox="1"/>
          <p:nvPr/>
        </p:nvSpPr>
        <p:spPr>
          <a:xfrm>
            <a:off x="379095" y="309245"/>
            <a:ext cx="1967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express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575" y="1045210"/>
            <a:ext cx="7734300" cy="3276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" y="4658995"/>
            <a:ext cx="5153025" cy="962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635" y="2317115"/>
            <a:ext cx="6134100" cy="3800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632130" y="2714171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1268946" y="933044"/>
            <a:ext cx="3848098" cy="47855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1590250" y="1214310"/>
            <a:ext cx="3205490" cy="4285738"/>
          </a:xfrm>
          <a:prstGeom prst="rect">
            <a:avLst/>
          </a:prstGeom>
          <a:blipFill>
            <a:blip r:embed="rId1"/>
            <a:stretch>
              <a:fillRect l="-39051" r="-39051"/>
            </a:stretch>
          </a:blip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深度视觉·原创设计 https://www.docer.com/works?userid=22383862"/>
          <p:cNvSpPr txBox="1"/>
          <p:nvPr/>
        </p:nvSpPr>
        <p:spPr>
          <a:xfrm>
            <a:off x="5753860" y="2262209"/>
            <a:ext cx="5806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谢谢观看</a:t>
            </a:r>
            <a:endParaRPr lang="zh-CN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深度视觉·原创设计 https://www.docer.com/works?userid=22383862"/>
          <p:cNvSpPr txBox="1"/>
          <p:nvPr/>
        </p:nvSpPr>
        <p:spPr>
          <a:xfrm>
            <a:off x="5753860" y="3638643"/>
            <a:ext cx="5359388" cy="58477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POWERPOINT TEMPLATE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5753860" y="4575628"/>
            <a:ext cx="2039816" cy="4431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分享：</a:t>
            </a:r>
            <a:r>
              <a:rPr lang="en-GB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r>
              <a:rPr lang="zh-CN" altLang="en-GB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李明</a:t>
            </a:r>
            <a:endParaRPr lang="zh-CN" altLang="en-GB" sz="14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3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0"/>
            <a:ext cx="11344274" cy="3016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 rot="16200000">
            <a:off x="11279650" y="5945650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572839" y="801899"/>
            <a:ext cx="5806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目录</a:t>
            </a:r>
            <a:endParaRPr lang="zh-CN" altLang="en-US" sz="72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深度视觉·原创设计 https://www.docer.com/works?userid=22383862"/>
          <p:cNvSpPr txBox="1"/>
          <p:nvPr/>
        </p:nvSpPr>
        <p:spPr>
          <a:xfrm>
            <a:off x="3043084" y="1170668"/>
            <a:ext cx="5359388" cy="58477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sz="32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CONTENT</a:t>
            </a:r>
            <a:endParaRPr lang="en-US" altLang="zh-CN" sz="3200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7465324" y="0"/>
            <a:ext cx="4726675" cy="3016155"/>
          </a:xfrm>
          <a:prstGeom prst="rect">
            <a:avLst/>
          </a:prstGeom>
          <a:blipFill>
            <a:blip r:embed="rId1"/>
            <a:stretch>
              <a:fillRect t="-48026" b="-4802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深度视觉·原创设计 https://www.docer.com/works?userid=22383862"/>
          <p:cNvSpPr/>
          <p:nvPr/>
        </p:nvSpPr>
        <p:spPr>
          <a:xfrm rot="5711009">
            <a:off x="1336708" y="3883103"/>
            <a:ext cx="685812" cy="6858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深度视觉·原创设计 https://www.docer.com/works?userid=22383862"/>
          <p:cNvSpPr/>
          <p:nvPr/>
        </p:nvSpPr>
        <p:spPr>
          <a:xfrm rot="5711009">
            <a:off x="1336708" y="5202133"/>
            <a:ext cx="685812" cy="6858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深度视觉·原创设计 https://www.docer.com/works?userid=22383862"/>
          <p:cNvSpPr txBox="1"/>
          <p:nvPr/>
        </p:nvSpPr>
        <p:spPr>
          <a:xfrm>
            <a:off x="1522079" y="4035870"/>
            <a:ext cx="34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</a:t>
            </a:r>
            <a:endParaRPr lang="en-US" sz="2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深度视觉·原创设计 https://www.docer.com/works?userid=22383862"/>
          <p:cNvSpPr txBox="1"/>
          <p:nvPr/>
        </p:nvSpPr>
        <p:spPr>
          <a:xfrm>
            <a:off x="1522079" y="5345586"/>
            <a:ext cx="34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3</a:t>
            </a:r>
            <a:endParaRPr lang="en-US" sz="2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2338966" y="4037206"/>
            <a:ext cx="207565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网站搭建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前提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2338966" y="5345652"/>
            <a:ext cx="207565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前端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5" name="深度视觉·原创设计 https://www.docer.com/works?userid=22383862"/>
          <p:cNvSpPr/>
          <p:nvPr/>
        </p:nvSpPr>
        <p:spPr>
          <a:xfrm rot="5711009">
            <a:off x="6208959" y="3883103"/>
            <a:ext cx="685812" cy="6858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6" name="深度视觉·原创设计 https://www.docer.com/works?userid=22383862"/>
          <p:cNvSpPr/>
          <p:nvPr/>
        </p:nvSpPr>
        <p:spPr>
          <a:xfrm rot="5711009">
            <a:off x="6208959" y="5202133"/>
            <a:ext cx="685812" cy="6858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7" name="深度视觉·原创设计 https://www.docer.com/works?userid=22383862"/>
          <p:cNvSpPr txBox="1"/>
          <p:nvPr/>
        </p:nvSpPr>
        <p:spPr>
          <a:xfrm>
            <a:off x="6394330" y="4035870"/>
            <a:ext cx="34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</a:t>
            </a:r>
            <a:endParaRPr lang="en-US" sz="2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8" name="深度视觉·原创设计 https://www.docer.com/works?userid=22383862"/>
          <p:cNvSpPr txBox="1"/>
          <p:nvPr/>
        </p:nvSpPr>
        <p:spPr>
          <a:xfrm>
            <a:off x="6394330" y="5345586"/>
            <a:ext cx="34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4</a:t>
            </a:r>
            <a:endParaRPr lang="en-US" sz="2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9" name="深度视觉·原创设计 https://www.docer.com/works?userid=22383862"/>
          <p:cNvSpPr txBox="1"/>
          <p:nvPr/>
        </p:nvSpPr>
        <p:spPr>
          <a:xfrm>
            <a:off x="7211217" y="4035936"/>
            <a:ext cx="207565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第三方服务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1" name="深度视觉·原创设计 https://www.docer.com/works?userid=22383862"/>
          <p:cNvSpPr txBox="1"/>
          <p:nvPr/>
        </p:nvSpPr>
        <p:spPr>
          <a:xfrm>
            <a:off x="7211217" y="5345017"/>
            <a:ext cx="207565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后端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3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99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799"/>
                                </p:stCondLst>
                                <p:childTnLst>
                                  <p:par>
                                    <p:cTn id="1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3799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799"/>
                                </p:stCondLst>
                                <p:childTnLst>
                                  <p:par>
                                    <p:cTn id="2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799"/>
                                </p:stCondLst>
                                <p:childTnLst>
                                  <p:par>
                                    <p:cTn id="2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6799"/>
                                </p:stCondLst>
                                <p:childTnLst>
                                  <p:par>
                                    <p:cTn id="3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7799"/>
                                </p:stCondLst>
                                <p:childTnLst>
                                  <p:par>
                                    <p:cTn id="3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6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8799"/>
                                </p:stCondLst>
                                <p:childTnLst>
                                  <p:par>
                                    <p:cTn id="3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0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9" grpId="0"/>
          <p:bldP spid="10" grpId="0"/>
          <p:bldP spid="11" grpId="0"/>
          <p:bldP spid="13" grpId="0"/>
          <p:bldP spid="17" grpId="0"/>
          <p:bldP spid="18" grpId="0"/>
          <p:bldP spid="19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99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799"/>
                                </p:stCondLst>
                                <p:childTnLst>
                                  <p:par>
                                    <p:cTn id="1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3799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799"/>
                                </p:stCondLst>
                                <p:childTnLst>
                                  <p:par>
                                    <p:cTn id="2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799"/>
                                </p:stCondLst>
                                <p:childTnLst>
                                  <p:par>
                                    <p:cTn id="2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6799"/>
                                </p:stCondLst>
                                <p:childTnLst>
                                  <p:par>
                                    <p:cTn id="3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7799"/>
                                </p:stCondLst>
                                <p:childTnLst>
                                  <p:par>
                                    <p:cTn id="3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6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8799"/>
                                </p:stCondLst>
                                <p:childTnLst>
                                  <p:par>
                                    <p:cTn id="3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0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9" grpId="0"/>
          <p:bldP spid="10" grpId="0"/>
          <p:bldP spid="11" grpId="0"/>
          <p:bldP spid="13" grpId="0"/>
          <p:bldP spid="17" grpId="0"/>
          <p:bldP spid="18" grpId="0"/>
          <p:bldP spid="19" grpId="0"/>
          <p:bldP spid="2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3153554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2073299" y="2169798"/>
            <a:ext cx="2676124" cy="2518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2673839" y="2430279"/>
            <a:ext cx="15151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6600" b="1">
                <a:ln w="12700">
                  <a:noFill/>
                </a:ln>
                <a:gradFill>
                  <a:gsLst>
                    <a:gs pos="50000">
                      <a:srgbClr val="005674"/>
                    </a:gs>
                    <a:gs pos="70000">
                      <a:srgbClr val="00B0F0"/>
                    </a:gs>
                    <a:gs pos="49000">
                      <a:srgbClr val="0070C0"/>
                    </a:gs>
                    <a:gs pos="30000">
                      <a:srgbClr val="00B0F0"/>
                    </a:gs>
                  </a:gsLst>
                  <a:lin ang="5400000" scaled="1"/>
                </a:gradFill>
                <a:effectLst>
                  <a:outerShdw blurRad="254000" dist="152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schemeClr val="accent1"/>
                </a:solidFill>
                <a:effectLst/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01</a:t>
            </a:r>
            <a:endParaRPr kumimoji="0" lang="zh-CN" altLang="en-US" sz="8800" b="1" i="0" u="none" strike="noStrike" kern="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2789732" y="3780899"/>
            <a:ext cx="136328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 defTabSz="1219200">
              <a:defRPr sz="4400" b="1" spc="40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defRPr>
            </a:lvl1pPr>
          </a:lstStyle>
          <a:p>
            <a:pPr marL="0" marR="0" lvl="0" indent="0" algn="dist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400" normalizeH="0" baseline="0" noProof="0" dirty="0">
                <a:ln>
                  <a:noFill/>
                </a:ln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PART</a:t>
            </a:r>
            <a:endParaRPr kumimoji="0" lang="zh-CN" altLang="en-US" sz="2800" b="0" i="0" u="none" strike="noStrike" kern="0" cap="none" spc="400" normalizeH="0" baseline="0" noProof="0" dirty="0">
              <a:ln>
                <a:noFill/>
              </a:ln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深度视觉·原创设计 https://www.docer.com/works?userid=22383862"/>
          <p:cNvSpPr txBox="1"/>
          <p:nvPr/>
        </p:nvSpPr>
        <p:spPr>
          <a:xfrm>
            <a:off x="5701870" y="2695180"/>
            <a:ext cx="459436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网站搭建前提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1.11111E-6 L 0.25 1.1111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379243" y="309320"/>
            <a:ext cx="21319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  <a:sym typeface="+mn-ea"/>
              </a:rPr>
              <a:t>网站搭建前提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  <a:sym typeface="+mn-ea"/>
            </a:endParaRPr>
          </a:p>
        </p:txBody>
      </p:sp>
      <p:sp>
        <p:nvSpPr>
          <p:cNvPr id="2" name="深度视觉·原创设计 https://www.docer.com/works?userid=22383862"/>
          <p:cNvSpPr/>
          <p:nvPr/>
        </p:nvSpPr>
        <p:spPr>
          <a:xfrm>
            <a:off x="5863590" y="887095"/>
            <a:ext cx="5624195" cy="402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en-US" sz="900">
              <a:solidFill>
                <a:schemeClr val="accent4"/>
              </a:solidFill>
            </a:endParaRPr>
          </a:p>
        </p:txBody>
      </p:sp>
      <p:sp>
        <p:nvSpPr>
          <p:cNvPr id="9" name="深度视觉·原创设计 https://www.docer.com/works?userid=22383862"/>
          <p:cNvSpPr txBox="1"/>
          <p:nvPr/>
        </p:nvSpPr>
        <p:spPr>
          <a:xfrm>
            <a:off x="1283419" y="1600311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accent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10" name="深度视觉·原创设计 https://www.docer.com/works?userid=22383862"/>
          <p:cNvSpPr txBox="1"/>
          <p:nvPr/>
        </p:nvSpPr>
        <p:spPr>
          <a:xfrm>
            <a:off x="379095" y="1076960"/>
            <a:ext cx="4692015" cy="393700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342900" marR="0" lvl="0" indent="-34290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lt"/>
                <a:cs typeface="+mn-cs"/>
                <a:sym typeface="FZHei-B01S" panose="02010601030101010101" pitchFamily="2" charset="-122"/>
              </a:rPr>
              <a:t>阿里云服务器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+mn-lt"/>
              <a:cs typeface="+mn-cs"/>
              <a:sym typeface="FZHei-B01S" panose="02010601030101010101" pitchFamily="2" charset="-122"/>
            </a:endParaRPr>
          </a:p>
          <a:p>
            <a:pPr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R="0" lvl="1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轻量应用服务器 （Simple Application Server），是可快速搭建且易于管理的轻量级云服务器；提供基于单台服务器的应用部署，安全管理，运维监控等服务，一站式提升您的服务器使用体验和效率。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342900" marR="0" lvl="0" indent="-34290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lt"/>
                <a:cs typeface="+mn-cs"/>
                <a:sym typeface="FZHei-B01S" panose="02010601030101010101" pitchFamily="2" charset="-122"/>
              </a:rPr>
              <a:t>已备案的域名（非必需）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+mn-lt"/>
              <a:cs typeface="+mn-cs"/>
              <a:sym typeface="FZHei-B01S" panose="02010601030101010101" pitchFamily="2" charset="-122"/>
            </a:endParaRPr>
          </a:p>
          <a:p>
            <a:pPr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342900" marR="0" lvl="0" indent="-34290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lt"/>
                <a:cs typeface="+mn-cs"/>
                <a:sym typeface="FZHei-B01S" panose="02010601030101010101" pitchFamily="2" charset="-122"/>
              </a:rPr>
              <a:t>自建的vue/react项目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+mn-lt"/>
              <a:cs typeface="+mn-cs"/>
              <a:sym typeface="FZHei-B01S" panose="02010601030101010101" pitchFamily="2" charset="-122"/>
            </a:endParaRPr>
          </a:p>
          <a:p>
            <a:pPr marL="342900" marR="0" lvl="0" indent="-34290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+mn-lt"/>
              <a:cs typeface="+mn-cs"/>
              <a:sym typeface="FZHei-B01S" panose="02010601030101010101" pitchFamily="2" charset="-122"/>
            </a:endParaRPr>
          </a:p>
          <a:p>
            <a:pPr marL="342900" marR="0" lvl="0" indent="-34290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lt"/>
                <a:cs typeface="+mn-cs"/>
                <a:sym typeface="FZHei-B01S" panose="02010601030101010101" pitchFamily="2" charset="-122"/>
              </a:rPr>
              <a:t>后端程序</a:t>
            </a:r>
            <a:r>
              <a:rPr lang="zh-CN" altLang="en-US" sz="2000" b="1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lt"/>
                <a:sym typeface="FZHei-B01S" panose="02010601030101010101" pitchFamily="2" charset="-122"/>
              </a:rPr>
              <a:t>（非必需）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63590" y="775335"/>
            <a:ext cx="5649595" cy="4026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3153554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2073299" y="2169798"/>
            <a:ext cx="2676124" cy="2518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2673839" y="2430279"/>
            <a:ext cx="15151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6600" b="1">
                <a:ln w="12700">
                  <a:noFill/>
                </a:ln>
                <a:gradFill>
                  <a:gsLst>
                    <a:gs pos="50000">
                      <a:srgbClr val="005674"/>
                    </a:gs>
                    <a:gs pos="70000">
                      <a:srgbClr val="00B0F0"/>
                    </a:gs>
                    <a:gs pos="49000">
                      <a:srgbClr val="0070C0"/>
                    </a:gs>
                    <a:gs pos="30000">
                      <a:srgbClr val="00B0F0"/>
                    </a:gs>
                  </a:gsLst>
                  <a:lin ang="5400000" scaled="1"/>
                </a:gradFill>
                <a:effectLst>
                  <a:outerShdw blurRad="254000" dist="152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schemeClr val="accent1"/>
                </a:solidFill>
                <a:effectLst/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02</a:t>
            </a:r>
            <a:endParaRPr kumimoji="0" lang="zh-CN" altLang="en-US" sz="8800" b="1" i="0" u="none" strike="noStrike" kern="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2789732" y="3780899"/>
            <a:ext cx="136328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 defTabSz="1219200">
              <a:defRPr sz="4400" b="1" spc="40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defRPr>
            </a:lvl1pPr>
          </a:lstStyle>
          <a:p>
            <a:pPr marL="0" marR="0" lvl="0" indent="0" algn="dist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400" normalizeH="0" baseline="0" noProof="0" dirty="0">
                <a:ln>
                  <a:noFill/>
                </a:ln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PART</a:t>
            </a:r>
            <a:endParaRPr kumimoji="0" lang="zh-CN" altLang="en-US" sz="2800" b="0" i="0" u="none" strike="noStrike" kern="0" cap="none" spc="400" normalizeH="0" baseline="0" noProof="0" dirty="0">
              <a:ln>
                <a:noFill/>
              </a:ln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深度视觉·原创设计 https://www.docer.com/works?userid=22383862"/>
          <p:cNvSpPr txBox="1"/>
          <p:nvPr/>
        </p:nvSpPr>
        <p:spPr>
          <a:xfrm>
            <a:off x="5701870" y="2695180"/>
            <a:ext cx="459436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第三方</a:t>
            </a:r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服务</a:t>
            </a:r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1.11111E-6 L 0.25 1.1111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7" name="深度视觉·原创设计 https://www.docer.com/works?userid=22383862"/>
          <p:cNvSpPr txBox="1"/>
          <p:nvPr/>
        </p:nvSpPr>
        <p:spPr>
          <a:xfrm>
            <a:off x="379243" y="309320"/>
            <a:ext cx="213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输入您的标题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grpSp>
        <p:nvGrpSpPr>
          <p:cNvPr id="3" name="深度视觉·原创设计 https://www.docer.com/works?userid=22383862"/>
          <p:cNvGrpSpPr/>
          <p:nvPr/>
        </p:nvGrpSpPr>
        <p:grpSpPr>
          <a:xfrm>
            <a:off x="778394" y="1479846"/>
            <a:ext cx="5002584" cy="3714068"/>
            <a:chOff x="6702957" y="1597287"/>
            <a:chExt cx="5002584" cy="3714068"/>
          </a:xfrm>
          <a:solidFill>
            <a:schemeClr val="bg1">
              <a:lumMod val="85000"/>
              <a:alpha val="18000"/>
            </a:schemeClr>
          </a:solidFill>
        </p:grpSpPr>
        <p:grpSp>
          <p:nvGrpSpPr>
            <p:cNvPr id="4" name="Group 94"/>
            <p:cNvGrpSpPr/>
            <p:nvPr/>
          </p:nvGrpSpPr>
          <p:grpSpPr>
            <a:xfrm>
              <a:off x="6925866" y="1639850"/>
              <a:ext cx="4779675" cy="3671505"/>
              <a:chOff x="7223605" y="1034167"/>
              <a:chExt cx="4779675" cy="3671505"/>
            </a:xfrm>
            <a:grpFill/>
          </p:grpSpPr>
          <p:sp>
            <p:nvSpPr>
              <p:cNvPr id="26" name="深度视觉·原创设计 https://www.docer.com/works?userid=22383862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7" name="深度视觉·原创设计 https://www.docer.com/works?userid=22383862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8" name="深度视觉·原创设计 https://www.docer.com/works?userid=22383862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9" name="深度视觉·原创设计 https://www.docer.com/works?userid=22383862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0" name="深度视觉·原创设计 https://www.docer.com/works?userid=22383862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1" name="深度视觉·原创设计 https://www.docer.com/works?userid=22383862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2" name="深度视觉·原创设计 https://www.docer.com/works?userid=22383862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3" name="深度视觉·原创设计 https://www.docer.com/works?userid=22383862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4" name="深度视觉·原创设计 https://www.docer.com/works?userid=22383862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</p:grpSp>
        <p:grpSp>
          <p:nvGrpSpPr>
            <p:cNvPr id="5" name="Group 104"/>
            <p:cNvGrpSpPr/>
            <p:nvPr/>
          </p:nvGrpSpPr>
          <p:grpSpPr>
            <a:xfrm rot="9000000">
              <a:off x="7620726" y="1811771"/>
              <a:ext cx="3591333" cy="2758681"/>
              <a:chOff x="7223605" y="1034167"/>
              <a:chExt cx="4779675" cy="3671505"/>
            </a:xfrm>
            <a:grpFill/>
          </p:grpSpPr>
          <p:sp>
            <p:nvSpPr>
              <p:cNvPr id="17" name="深度视觉·原创设计 https://www.docer.com/works?userid=22383862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8" name="深度视觉·原创设计 https://www.docer.com/works?userid=22383862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9" name="深度视觉·原创设计 https://www.docer.com/works?userid=22383862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0" name="深度视觉·原创设计 https://www.docer.com/works?userid=22383862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1" name="深度视觉·原创设计 https://www.docer.com/works?userid=22383862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2" name="深度视觉·原创设计 https://www.docer.com/works?userid=22383862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3" name="深度视觉·原创设计 https://www.docer.com/works?userid=22383862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4" name="深度视觉·原创设计 https://www.docer.com/works?userid=22383862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5" name="深度视觉·原创设计 https://www.docer.com/works?userid=22383862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</p:grpSp>
        <p:grpSp>
          <p:nvGrpSpPr>
            <p:cNvPr id="6" name="Group 114"/>
            <p:cNvGrpSpPr/>
            <p:nvPr/>
          </p:nvGrpSpPr>
          <p:grpSpPr>
            <a:xfrm rot="9000000">
              <a:off x="6702957" y="1597287"/>
              <a:ext cx="4142805" cy="3446444"/>
              <a:chOff x="7242069" y="1000204"/>
              <a:chExt cx="4142805" cy="3446444"/>
            </a:xfrm>
            <a:grpFill/>
          </p:grpSpPr>
          <p:sp>
            <p:nvSpPr>
              <p:cNvPr id="7" name="深度视觉·原创设计 https://www.docer.com/works?userid=22383862"/>
              <p:cNvSpPr/>
              <p:nvPr/>
            </p:nvSpPr>
            <p:spPr>
              <a:xfrm>
                <a:off x="8373143" y="1000204"/>
                <a:ext cx="1180478" cy="118047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8" name="深度视觉·原创设计 https://www.docer.com/works?userid=22383862"/>
              <p:cNvSpPr/>
              <p:nvPr/>
            </p:nvSpPr>
            <p:spPr>
              <a:xfrm>
                <a:off x="9793458" y="1543897"/>
                <a:ext cx="673424" cy="6734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9" name="深度视觉·原创设计 https://www.docer.com/works?userid=22383862"/>
              <p:cNvSpPr/>
              <p:nvPr/>
            </p:nvSpPr>
            <p:spPr>
              <a:xfrm>
                <a:off x="7728795" y="3028844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0" name="深度视觉·原创设计 https://www.docer.com/works?userid=22383862"/>
              <p:cNvSpPr/>
              <p:nvPr/>
            </p:nvSpPr>
            <p:spPr>
              <a:xfrm>
                <a:off x="10055853" y="2924511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1" name="深度视觉·原创设计 https://www.docer.com/works?userid=22383862"/>
              <p:cNvSpPr/>
              <p:nvPr/>
            </p:nvSpPr>
            <p:spPr>
              <a:xfrm>
                <a:off x="7242069" y="1362158"/>
                <a:ext cx="550776" cy="5507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2" name="深度视觉·原创设计 https://www.docer.com/works?userid=22383862"/>
              <p:cNvSpPr/>
              <p:nvPr/>
            </p:nvSpPr>
            <p:spPr>
              <a:xfrm>
                <a:off x="7460786" y="2351919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3" name="深度视觉·原创设计 https://www.docer.com/works?userid=22383862"/>
              <p:cNvSpPr/>
              <p:nvPr/>
            </p:nvSpPr>
            <p:spPr>
              <a:xfrm>
                <a:off x="10593255" y="2042438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4" name="深度视觉·原创设计 https://www.docer.com/works?userid=22383862"/>
              <p:cNvSpPr/>
              <p:nvPr/>
            </p:nvSpPr>
            <p:spPr>
              <a:xfrm>
                <a:off x="11048082" y="1704777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5" name="深度视觉·原创设计 https://www.docer.com/works?userid=22383862"/>
              <p:cNvSpPr/>
              <p:nvPr/>
            </p:nvSpPr>
            <p:spPr>
              <a:xfrm>
                <a:off x="11027370" y="3450791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6" name="深度视觉·原创设计 https://www.docer.com/works?userid=22383862"/>
              <p:cNvSpPr/>
              <p:nvPr/>
            </p:nvSpPr>
            <p:spPr>
              <a:xfrm>
                <a:off x="8453970" y="3618181"/>
                <a:ext cx="828467" cy="8284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</p:grpSp>
      </p:grpSp>
      <p:sp>
        <p:nvSpPr>
          <p:cNvPr id="37" name="深度视觉·原创设计 https://www.docer.com/works?userid=22383862"/>
          <p:cNvSpPr/>
          <p:nvPr/>
        </p:nvSpPr>
        <p:spPr>
          <a:xfrm>
            <a:off x="2079540" y="2187779"/>
            <a:ext cx="2198285" cy="4670221"/>
          </a:xfrm>
          <a:custGeom>
            <a:avLst/>
            <a:gdLst>
              <a:gd name="connsiteX0" fmla="*/ 379435 w 1322387"/>
              <a:gd name="connsiteY0" fmla="*/ 0 h 2809391"/>
              <a:gd name="connsiteX1" fmla="*/ 642410 w 1322387"/>
              <a:gd name="connsiteY1" fmla="*/ 342206 h 2809391"/>
              <a:gd name="connsiteX2" fmla="*/ 811465 w 1322387"/>
              <a:gd name="connsiteY2" fmla="*/ 1075504 h 2809391"/>
              <a:gd name="connsiteX3" fmla="*/ 1322387 w 1322387"/>
              <a:gd name="connsiteY3" fmla="*/ 654328 h 2809391"/>
              <a:gd name="connsiteX4" fmla="*/ 954223 w 1322387"/>
              <a:gd name="connsiteY4" fmla="*/ 1462836 h 2809391"/>
              <a:gd name="connsiteX5" fmla="*/ 1114769 w 1322387"/>
              <a:gd name="connsiteY5" fmla="*/ 2755257 h 2809391"/>
              <a:gd name="connsiteX6" fmla="*/ 1128624 w 1322387"/>
              <a:gd name="connsiteY6" fmla="*/ 2809391 h 2809391"/>
              <a:gd name="connsiteX7" fmla="*/ 216621 w 1322387"/>
              <a:gd name="connsiteY7" fmla="*/ 2809391 h 2809391"/>
              <a:gd name="connsiteX8" fmla="*/ 250824 w 1322387"/>
              <a:gd name="connsiteY8" fmla="*/ 2700453 h 2809391"/>
              <a:gd name="connsiteX9" fmla="*/ 484625 w 1322387"/>
              <a:gd name="connsiteY9" fmla="*/ 1489160 h 2809391"/>
              <a:gd name="connsiteX10" fmla="*/ 0 w 1322387"/>
              <a:gd name="connsiteY10" fmla="*/ 684412 h 2809391"/>
              <a:gd name="connsiteX11" fmla="*/ 619869 w 1322387"/>
              <a:gd name="connsiteY11" fmla="*/ 1060462 h 2809391"/>
              <a:gd name="connsiteX12" fmla="*/ 642410 w 1322387"/>
              <a:gd name="connsiteY12" fmla="*/ 925084 h 2809391"/>
              <a:gd name="connsiteX13" fmla="*/ 642410 w 1322387"/>
              <a:gd name="connsiteY13" fmla="*/ 842353 h 2809391"/>
              <a:gd name="connsiteX14" fmla="*/ 379435 w 1322387"/>
              <a:gd name="connsiteY14" fmla="*/ 0 h 280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22387" h="2809391">
                <a:moveTo>
                  <a:pt x="379435" y="0"/>
                </a:moveTo>
                <a:cubicBezTo>
                  <a:pt x="495895" y="101534"/>
                  <a:pt x="578545" y="221870"/>
                  <a:pt x="642410" y="342206"/>
                </a:cubicBezTo>
                <a:cubicBezTo>
                  <a:pt x="830249" y="699454"/>
                  <a:pt x="811465" y="1075504"/>
                  <a:pt x="811465" y="1075504"/>
                </a:cubicBezTo>
                <a:cubicBezTo>
                  <a:pt x="1014331" y="594160"/>
                  <a:pt x="1322387" y="654328"/>
                  <a:pt x="1322387" y="654328"/>
                </a:cubicBezTo>
                <a:cubicBezTo>
                  <a:pt x="1066926" y="785946"/>
                  <a:pt x="969250" y="1105588"/>
                  <a:pt x="954223" y="1462836"/>
                </a:cubicBezTo>
                <a:cubicBezTo>
                  <a:pt x="930978" y="1930784"/>
                  <a:pt x="1042684" y="2466274"/>
                  <a:pt x="1114769" y="2755257"/>
                </a:cubicBezTo>
                <a:lnTo>
                  <a:pt x="1128624" y="2809391"/>
                </a:lnTo>
                <a:lnTo>
                  <a:pt x="216621" y="2809391"/>
                </a:lnTo>
                <a:lnTo>
                  <a:pt x="250824" y="2700453"/>
                </a:lnTo>
                <a:cubicBezTo>
                  <a:pt x="410252" y="2169047"/>
                  <a:pt x="474764" y="1778718"/>
                  <a:pt x="484625" y="1489160"/>
                </a:cubicBezTo>
                <a:cubicBezTo>
                  <a:pt x="507166" y="609202"/>
                  <a:pt x="0" y="684412"/>
                  <a:pt x="0" y="684412"/>
                </a:cubicBezTo>
                <a:cubicBezTo>
                  <a:pt x="503409" y="503908"/>
                  <a:pt x="619869" y="1060462"/>
                  <a:pt x="619869" y="1060462"/>
                </a:cubicBezTo>
                <a:cubicBezTo>
                  <a:pt x="631139" y="1019097"/>
                  <a:pt x="638653" y="973971"/>
                  <a:pt x="642410" y="925084"/>
                </a:cubicBezTo>
                <a:cubicBezTo>
                  <a:pt x="642410" y="898761"/>
                  <a:pt x="642410" y="872437"/>
                  <a:pt x="642410" y="842353"/>
                </a:cubicBezTo>
                <a:cubicBezTo>
                  <a:pt x="623626" y="470063"/>
                  <a:pt x="379435" y="0"/>
                  <a:pt x="3794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" dist="381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深度视觉·原创设计 https://www.docer.com/works?userid=22383862"/>
          <p:cNvSpPr/>
          <p:nvPr/>
        </p:nvSpPr>
        <p:spPr>
          <a:xfrm>
            <a:off x="2820247" y="1178629"/>
            <a:ext cx="1203880" cy="12038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9" name="深度视觉·原创设计 https://www.docer.com/works?userid=22383862"/>
          <p:cNvSpPr/>
          <p:nvPr/>
        </p:nvSpPr>
        <p:spPr>
          <a:xfrm>
            <a:off x="1541806" y="1914538"/>
            <a:ext cx="935942" cy="93594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40" name="深度视觉·原创设计 https://www.docer.com/works?userid=22383862"/>
          <p:cNvSpPr/>
          <p:nvPr/>
        </p:nvSpPr>
        <p:spPr>
          <a:xfrm>
            <a:off x="2437345" y="2560878"/>
            <a:ext cx="1636907" cy="163690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41" name="深度视觉·原创设计 https://www.docer.com/works?userid=22383862"/>
          <p:cNvSpPr/>
          <p:nvPr/>
        </p:nvSpPr>
        <p:spPr>
          <a:xfrm>
            <a:off x="1088959" y="2997077"/>
            <a:ext cx="1169262" cy="116926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42" name="深度视觉·原创设计 https://www.docer.com/works?userid=22383862"/>
          <p:cNvSpPr/>
          <p:nvPr/>
        </p:nvSpPr>
        <p:spPr>
          <a:xfrm>
            <a:off x="4098944" y="2249976"/>
            <a:ext cx="835280" cy="8352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43" name="深度视觉·原创设计 https://www.docer.com/works?userid=22383862"/>
          <p:cNvSpPr/>
          <p:nvPr/>
        </p:nvSpPr>
        <p:spPr>
          <a:xfrm>
            <a:off x="4074251" y="3458354"/>
            <a:ext cx="1277194" cy="127719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grpSp>
        <p:nvGrpSpPr>
          <p:cNvPr id="44" name="深度视觉·原创设计 https://www.docer.com/works?userid=22383862"/>
          <p:cNvGrpSpPr/>
          <p:nvPr/>
        </p:nvGrpSpPr>
        <p:grpSpPr>
          <a:xfrm>
            <a:off x="1228430" y="1555799"/>
            <a:ext cx="3854723" cy="3319443"/>
            <a:chOff x="800727" y="1555799"/>
            <a:chExt cx="3854723" cy="3319443"/>
          </a:xfrm>
          <a:solidFill>
            <a:schemeClr val="accent2">
              <a:alpha val="39000"/>
            </a:schemeClr>
          </a:solidFill>
        </p:grpSpPr>
        <p:sp>
          <p:nvSpPr>
            <p:cNvPr id="45" name="深度视觉·原创设计 https://www.docer.com/works?userid=22383862"/>
            <p:cNvSpPr/>
            <p:nvPr/>
          </p:nvSpPr>
          <p:spPr>
            <a:xfrm>
              <a:off x="3792588" y="1604501"/>
              <a:ext cx="341678" cy="3416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46" name="深度视觉·原创设计 https://www.docer.com/works?userid=22383862"/>
            <p:cNvSpPr/>
            <p:nvPr/>
          </p:nvSpPr>
          <p:spPr>
            <a:xfrm>
              <a:off x="2209483" y="2074846"/>
              <a:ext cx="247927" cy="2479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47" name="深度视觉·原创设计 https://www.docer.com/works?userid=22383862"/>
            <p:cNvSpPr/>
            <p:nvPr/>
          </p:nvSpPr>
          <p:spPr>
            <a:xfrm>
              <a:off x="3279559" y="4257639"/>
              <a:ext cx="247927" cy="2479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48" name="深度视觉·原创设计 https://www.docer.com/works?userid=22383862"/>
            <p:cNvSpPr/>
            <p:nvPr/>
          </p:nvSpPr>
          <p:spPr>
            <a:xfrm>
              <a:off x="1677025" y="4186865"/>
              <a:ext cx="365757" cy="3657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49" name="深度视觉·原创设计 https://www.docer.com/works?userid=22383862"/>
            <p:cNvSpPr/>
            <p:nvPr/>
          </p:nvSpPr>
          <p:spPr>
            <a:xfrm>
              <a:off x="3312934" y="2397154"/>
              <a:ext cx="267594" cy="2675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50" name="深度视觉·原创设计 https://www.docer.com/works?userid=22383862"/>
            <p:cNvSpPr/>
            <p:nvPr/>
          </p:nvSpPr>
          <p:spPr>
            <a:xfrm>
              <a:off x="800727" y="2712105"/>
              <a:ext cx="267594" cy="2675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51" name="深度视觉·原创设计 https://www.docer.com/works?userid=22383862"/>
            <p:cNvSpPr/>
            <p:nvPr/>
          </p:nvSpPr>
          <p:spPr>
            <a:xfrm>
              <a:off x="4387856" y="3090870"/>
              <a:ext cx="267594" cy="2675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52" name="深度视觉·原创设计 https://www.docer.com/works?userid=22383862"/>
            <p:cNvSpPr/>
            <p:nvPr/>
          </p:nvSpPr>
          <p:spPr>
            <a:xfrm>
              <a:off x="3734328" y="3090904"/>
              <a:ext cx="267594" cy="2675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53" name="深度视觉·原创设计 https://www.docer.com/works?userid=22383862"/>
            <p:cNvSpPr/>
            <p:nvPr/>
          </p:nvSpPr>
          <p:spPr>
            <a:xfrm>
              <a:off x="3641625" y="4607648"/>
              <a:ext cx="267594" cy="2675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54" name="深度视觉·原创设计 https://www.docer.com/works?userid=22383862"/>
            <p:cNvSpPr/>
            <p:nvPr/>
          </p:nvSpPr>
          <p:spPr>
            <a:xfrm>
              <a:off x="921291" y="4297847"/>
              <a:ext cx="267594" cy="2675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55" name="深度视觉·原创设计 https://www.docer.com/works?userid=22383862"/>
            <p:cNvSpPr/>
            <p:nvPr/>
          </p:nvSpPr>
          <p:spPr>
            <a:xfrm>
              <a:off x="1905852" y="1555799"/>
              <a:ext cx="363204" cy="3632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56" name="深度视觉·原创设计 https://www.docer.com/works?userid=22383862"/>
            <p:cNvSpPr/>
            <p:nvPr/>
          </p:nvSpPr>
          <p:spPr>
            <a:xfrm>
              <a:off x="2734737" y="4285064"/>
              <a:ext cx="363204" cy="3632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sp>
        <p:nvSpPr>
          <p:cNvPr id="58" name="深度视觉·原创设计 https://www.docer.com/works?userid=22383862"/>
          <p:cNvSpPr/>
          <p:nvPr/>
        </p:nvSpPr>
        <p:spPr>
          <a:xfrm>
            <a:off x="3468021" y="1091350"/>
            <a:ext cx="363204" cy="36320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59" name="深度视觉·原创设计 https://www.docer.com/works?userid=22383862"/>
          <p:cNvSpPr/>
          <p:nvPr/>
        </p:nvSpPr>
        <p:spPr>
          <a:xfrm>
            <a:off x="3745365" y="2776928"/>
            <a:ext cx="363204" cy="36320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0" name="深度视觉·原创设计 https://www.docer.com/works?userid=22383862"/>
          <p:cNvSpPr/>
          <p:nvPr/>
        </p:nvSpPr>
        <p:spPr>
          <a:xfrm>
            <a:off x="1673590" y="1805938"/>
            <a:ext cx="363204" cy="36320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1" name="深度视觉·原创设计 https://www.docer.com/works?userid=22383862"/>
          <p:cNvSpPr/>
          <p:nvPr/>
        </p:nvSpPr>
        <p:spPr>
          <a:xfrm>
            <a:off x="977042" y="3584037"/>
            <a:ext cx="363204" cy="36320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2" name="深度视觉·原创设计 https://www.docer.com/works?userid=22383862"/>
          <p:cNvSpPr/>
          <p:nvPr/>
        </p:nvSpPr>
        <p:spPr>
          <a:xfrm>
            <a:off x="5079480" y="4245362"/>
            <a:ext cx="363204" cy="36320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3" name="深度视觉·原创设计 https://www.docer.com/works?userid=22383862"/>
          <p:cNvSpPr/>
          <p:nvPr/>
        </p:nvSpPr>
        <p:spPr>
          <a:xfrm>
            <a:off x="4645837" y="2187779"/>
            <a:ext cx="363204" cy="36320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grpSp>
        <p:nvGrpSpPr>
          <p:cNvPr id="76" name="深度视觉·原创设计 https://www.docer.com/works?userid=22383862"/>
          <p:cNvGrpSpPr/>
          <p:nvPr/>
        </p:nvGrpSpPr>
        <p:grpSpPr>
          <a:xfrm>
            <a:off x="3124031" y="1541998"/>
            <a:ext cx="602226" cy="502637"/>
            <a:chOff x="1588" y="-296862"/>
            <a:chExt cx="2649537" cy="2211388"/>
          </a:xfrm>
          <a:solidFill>
            <a:schemeClr val="accent1"/>
          </a:solidFill>
        </p:grpSpPr>
        <p:sp>
          <p:nvSpPr>
            <p:cNvPr id="77" name="深度视觉·原创设计 https://www.docer.com/works?userid=22383862"/>
            <p:cNvSpPr>
              <a:spLocks noEditPoints="1"/>
            </p:cNvSpPr>
            <p:nvPr/>
          </p:nvSpPr>
          <p:spPr bwMode="auto">
            <a:xfrm rot="21339349">
              <a:off x="1588" y="-296862"/>
              <a:ext cx="2649537" cy="2211388"/>
            </a:xfrm>
            <a:custGeom>
              <a:avLst/>
              <a:gdLst>
                <a:gd name="T0" fmla="*/ 2 w 704"/>
                <a:gd name="T1" fmla="*/ 252 h 586"/>
                <a:gd name="T2" fmla="*/ 0 w 704"/>
                <a:gd name="T3" fmla="*/ 279 h 586"/>
                <a:gd name="T4" fmla="*/ 702 w 704"/>
                <a:gd name="T5" fmla="*/ 334 h 586"/>
                <a:gd name="T6" fmla="*/ 704 w 704"/>
                <a:gd name="T7" fmla="*/ 308 h 586"/>
                <a:gd name="T8" fmla="*/ 2 w 704"/>
                <a:gd name="T9" fmla="*/ 252 h 586"/>
                <a:gd name="T10" fmla="*/ 346 w 704"/>
                <a:gd name="T11" fmla="*/ 452 h 586"/>
                <a:gd name="T12" fmla="*/ 200 w 704"/>
                <a:gd name="T13" fmla="*/ 281 h 586"/>
                <a:gd name="T14" fmla="*/ 372 w 704"/>
                <a:gd name="T15" fmla="*/ 134 h 586"/>
                <a:gd name="T16" fmla="*/ 518 w 704"/>
                <a:gd name="T17" fmla="*/ 306 h 586"/>
                <a:gd name="T18" fmla="*/ 346 w 704"/>
                <a:gd name="T19" fmla="*/ 45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4" h="586">
                  <a:moveTo>
                    <a:pt x="2" y="252"/>
                  </a:moveTo>
                  <a:cubicBezTo>
                    <a:pt x="0" y="279"/>
                    <a:pt x="0" y="279"/>
                    <a:pt x="0" y="279"/>
                  </a:cubicBezTo>
                  <a:cubicBezTo>
                    <a:pt x="138" y="557"/>
                    <a:pt x="522" y="586"/>
                    <a:pt x="702" y="334"/>
                  </a:cubicBezTo>
                  <a:cubicBezTo>
                    <a:pt x="704" y="308"/>
                    <a:pt x="704" y="308"/>
                    <a:pt x="704" y="308"/>
                  </a:cubicBezTo>
                  <a:cubicBezTo>
                    <a:pt x="567" y="30"/>
                    <a:pt x="182" y="0"/>
                    <a:pt x="2" y="252"/>
                  </a:cubicBezTo>
                  <a:close/>
                  <a:moveTo>
                    <a:pt x="346" y="452"/>
                  </a:moveTo>
                  <a:cubicBezTo>
                    <a:pt x="258" y="445"/>
                    <a:pt x="193" y="368"/>
                    <a:pt x="200" y="281"/>
                  </a:cubicBezTo>
                  <a:cubicBezTo>
                    <a:pt x="207" y="193"/>
                    <a:pt x="284" y="127"/>
                    <a:pt x="372" y="134"/>
                  </a:cubicBezTo>
                  <a:cubicBezTo>
                    <a:pt x="459" y="141"/>
                    <a:pt x="525" y="218"/>
                    <a:pt x="518" y="306"/>
                  </a:cubicBezTo>
                  <a:cubicBezTo>
                    <a:pt x="511" y="394"/>
                    <a:pt x="434" y="459"/>
                    <a:pt x="346" y="4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78" name="深度视觉·原创设计 https://www.docer.com/works?userid=22383862"/>
            <p:cNvSpPr>
              <a:spLocks noChangeArrowheads="1"/>
            </p:cNvSpPr>
            <p:nvPr/>
          </p:nvSpPr>
          <p:spPr bwMode="auto">
            <a:xfrm rot="21339349">
              <a:off x="1050925" y="511176"/>
              <a:ext cx="598487" cy="600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grpSp>
        <p:nvGrpSpPr>
          <p:cNvPr id="79" name="深度视觉·原创设计 https://www.docer.com/works?userid=22383862"/>
          <p:cNvGrpSpPr/>
          <p:nvPr/>
        </p:nvGrpSpPr>
        <p:grpSpPr>
          <a:xfrm>
            <a:off x="4497571" y="3901592"/>
            <a:ext cx="385856" cy="439028"/>
            <a:chOff x="1416917" y="1026775"/>
            <a:chExt cx="852488" cy="969962"/>
          </a:xfrm>
          <a:solidFill>
            <a:schemeClr val="accent1"/>
          </a:solidFill>
        </p:grpSpPr>
        <p:sp>
          <p:nvSpPr>
            <p:cNvPr id="80" name="深度视觉·原创设计 https://www.docer.com/works?userid=22383862"/>
            <p:cNvSpPr>
              <a:spLocks noEditPoints="1"/>
            </p:cNvSpPr>
            <p:nvPr/>
          </p:nvSpPr>
          <p:spPr bwMode="auto">
            <a:xfrm>
              <a:off x="1416917" y="1026775"/>
              <a:ext cx="852488" cy="969962"/>
            </a:xfrm>
            <a:custGeom>
              <a:avLst/>
              <a:gdLst>
                <a:gd name="T0" fmla="*/ 362 w 537"/>
                <a:gd name="T1" fmla="*/ 0 h 611"/>
                <a:gd name="T2" fmla="*/ 0 w 537"/>
                <a:gd name="T3" fmla="*/ 0 h 611"/>
                <a:gd name="T4" fmla="*/ 0 w 537"/>
                <a:gd name="T5" fmla="*/ 611 h 611"/>
                <a:gd name="T6" fmla="*/ 537 w 537"/>
                <a:gd name="T7" fmla="*/ 611 h 611"/>
                <a:gd name="T8" fmla="*/ 537 w 537"/>
                <a:gd name="T9" fmla="*/ 174 h 611"/>
                <a:gd name="T10" fmla="*/ 362 w 537"/>
                <a:gd name="T11" fmla="*/ 0 h 611"/>
                <a:gd name="T12" fmla="*/ 230 w 537"/>
                <a:gd name="T13" fmla="*/ 306 h 611"/>
                <a:gd name="T14" fmla="*/ 269 w 537"/>
                <a:gd name="T15" fmla="*/ 306 h 611"/>
                <a:gd name="T16" fmla="*/ 269 w 537"/>
                <a:gd name="T17" fmla="*/ 267 h 611"/>
                <a:gd name="T18" fmla="*/ 230 w 537"/>
                <a:gd name="T19" fmla="*/ 267 h 611"/>
                <a:gd name="T20" fmla="*/ 230 w 537"/>
                <a:gd name="T21" fmla="*/ 229 h 611"/>
                <a:gd name="T22" fmla="*/ 269 w 537"/>
                <a:gd name="T23" fmla="*/ 229 h 611"/>
                <a:gd name="T24" fmla="*/ 269 w 537"/>
                <a:gd name="T25" fmla="*/ 191 h 611"/>
                <a:gd name="T26" fmla="*/ 230 w 537"/>
                <a:gd name="T27" fmla="*/ 191 h 611"/>
                <a:gd name="T28" fmla="*/ 230 w 537"/>
                <a:gd name="T29" fmla="*/ 153 h 611"/>
                <a:gd name="T30" fmla="*/ 269 w 537"/>
                <a:gd name="T31" fmla="*/ 153 h 611"/>
                <a:gd name="T32" fmla="*/ 269 w 537"/>
                <a:gd name="T33" fmla="*/ 115 h 611"/>
                <a:gd name="T34" fmla="*/ 230 w 537"/>
                <a:gd name="T35" fmla="*/ 115 h 611"/>
                <a:gd name="T36" fmla="*/ 230 w 537"/>
                <a:gd name="T37" fmla="*/ 76 h 611"/>
                <a:gd name="T38" fmla="*/ 269 w 537"/>
                <a:gd name="T39" fmla="*/ 76 h 611"/>
                <a:gd name="T40" fmla="*/ 269 w 537"/>
                <a:gd name="T41" fmla="*/ 115 h 611"/>
                <a:gd name="T42" fmla="*/ 307 w 537"/>
                <a:gd name="T43" fmla="*/ 115 h 611"/>
                <a:gd name="T44" fmla="*/ 307 w 537"/>
                <a:gd name="T45" fmla="*/ 153 h 611"/>
                <a:gd name="T46" fmla="*/ 269 w 537"/>
                <a:gd name="T47" fmla="*/ 153 h 611"/>
                <a:gd name="T48" fmla="*/ 269 w 537"/>
                <a:gd name="T49" fmla="*/ 191 h 611"/>
                <a:gd name="T50" fmla="*/ 307 w 537"/>
                <a:gd name="T51" fmla="*/ 191 h 611"/>
                <a:gd name="T52" fmla="*/ 307 w 537"/>
                <a:gd name="T53" fmla="*/ 229 h 611"/>
                <a:gd name="T54" fmla="*/ 269 w 537"/>
                <a:gd name="T55" fmla="*/ 229 h 611"/>
                <a:gd name="T56" fmla="*/ 269 w 537"/>
                <a:gd name="T57" fmla="*/ 267 h 611"/>
                <a:gd name="T58" fmla="*/ 307 w 537"/>
                <a:gd name="T59" fmla="*/ 267 h 611"/>
                <a:gd name="T60" fmla="*/ 307 w 537"/>
                <a:gd name="T61" fmla="*/ 306 h 611"/>
                <a:gd name="T62" fmla="*/ 269 w 537"/>
                <a:gd name="T63" fmla="*/ 306 h 611"/>
                <a:gd name="T64" fmla="*/ 269 w 537"/>
                <a:gd name="T65" fmla="*/ 344 h 611"/>
                <a:gd name="T66" fmla="*/ 307 w 537"/>
                <a:gd name="T67" fmla="*/ 344 h 611"/>
                <a:gd name="T68" fmla="*/ 307 w 537"/>
                <a:gd name="T69" fmla="*/ 382 h 611"/>
                <a:gd name="T70" fmla="*/ 269 w 537"/>
                <a:gd name="T71" fmla="*/ 382 h 611"/>
                <a:gd name="T72" fmla="*/ 269 w 537"/>
                <a:gd name="T73" fmla="*/ 344 h 611"/>
                <a:gd name="T74" fmla="*/ 230 w 537"/>
                <a:gd name="T75" fmla="*/ 344 h 611"/>
                <a:gd name="T76" fmla="*/ 230 w 537"/>
                <a:gd name="T77" fmla="*/ 306 h 611"/>
                <a:gd name="T78" fmla="*/ 154 w 537"/>
                <a:gd name="T79" fmla="*/ 535 h 611"/>
                <a:gd name="T80" fmla="*/ 77 w 537"/>
                <a:gd name="T81" fmla="*/ 535 h 611"/>
                <a:gd name="T82" fmla="*/ 77 w 537"/>
                <a:gd name="T83" fmla="*/ 76 h 611"/>
                <a:gd name="T84" fmla="*/ 192 w 537"/>
                <a:gd name="T85" fmla="*/ 76 h 611"/>
                <a:gd name="T86" fmla="*/ 192 w 537"/>
                <a:gd name="T87" fmla="*/ 382 h 611"/>
                <a:gd name="T88" fmla="*/ 154 w 537"/>
                <a:gd name="T89" fmla="*/ 382 h 611"/>
                <a:gd name="T90" fmla="*/ 154 w 537"/>
                <a:gd name="T91" fmla="*/ 535 h 611"/>
                <a:gd name="T92" fmla="*/ 345 w 537"/>
                <a:gd name="T93" fmla="*/ 573 h 611"/>
                <a:gd name="T94" fmla="*/ 192 w 537"/>
                <a:gd name="T95" fmla="*/ 573 h 611"/>
                <a:gd name="T96" fmla="*/ 192 w 537"/>
                <a:gd name="T97" fmla="*/ 420 h 611"/>
                <a:gd name="T98" fmla="*/ 345 w 537"/>
                <a:gd name="T99" fmla="*/ 420 h 611"/>
                <a:gd name="T100" fmla="*/ 345 w 537"/>
                <a:gd name="T101" fmla="*/ 573 h 611"/>
                <a:gd name="T102" fmla="*/ 460 w 537"/>
                <a:gd name="T103" fmla="*/ 535 h 611"/>
                <a:gd name="T104" fmla="*/ 384 w 537"/>
                <a:gd name="T105" fmla="*/ 535 h 611"/>
                <a:gd name="T106" fmla="*/ 384 w 537"/>
                <a:gd name="T107" fmla="*/ 382 h 611"/>
                <a:gd name="T108" fmla="*/ 345 w 537"/>
                <a:gd name="T109" fmla="*/ 382 h 611"/>
                <a:gd name="T110" fmla="*/ 345 w 537"/>
                <a:gd name="T111" fmla="*/ 93 h 611"/>
                <a:gd name="T112" fmla="*/ 460 w 537"/>
                <a:gd name="T113" fmla="*/ 208 h 611"/>
                <a:gd name="T114" fmla="*/ 460 w 537"/>
                <a:gd name="T115" fmla="*/ 535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7" h="611">
                  <a:moveTo>
                    <a:pt x="362" y="0"/>
                  </a:moveTo>
                  <a:lnTo>
                    <a:pt x="0" y="0"/>
                  </a:lnTo>
                  <a:lnTo>
                    <a:pt x="0" y="611"/>
                  </a:lnTo>
                  <a:lnTo>
                    <a:pt x="537" y="611"/>
                  </a:lnTo>
                  <a:lnTo>
                    <a:pt x="537" y="174"/>
                  </a:lnTo>
                  <a:lnTo>
                    <a:pt x="362" y="0"/>
                  </a:lnTo>
                  <a:close/>
                  <a:moveTo>
                    <a:pt x="230" y="306"/>
                  </a:moveTo>
                  <a:lnTo>
                    <a:pt x="269" y="306"/>
                  </a:lnTo>
                  <a:lnTo>
                    <a:pt x="269" y="267"/>
                  </a:lnTo>
                  <a:lnTo>
                    <a:pt x="230" y="267"/>
                  </a:lnTo>
                  <a:lnTo>
                    <a:pt x="230" y="229"/>
                  </a:lnTo>
                  <a:lnTo>
                    <a:pt x="269" y="229"/>
                  </a:lnTo>
                  <a:lnTo>
                    <a:pt x="269" y="191"/>
                  </a:lnTo>
                  <a:lnTo>
                    <a:pt x="230" y="191"/>
                  </a:lnTo>
                  <a:lnTo>
                    <a:pt x="230" y="153"/>
                  </a:lnTo>
                  <a:lnTo>
                    <a:pt x="269" y="153"/>
                  </a:lnTo>
                  <a:lnTo>
                    <a:pt x="269" y="115"/>
                  </a:lnTo>
                  <a:lnTo>
                    <a:pt x="230" y="115"/>
                  </a:lnTo>
                  <a:lnTo>
                    <a:pt x="230" y="76"/>
                  </a:lnTo>
                  <a:lnTo>
                    <a:pt x="269" y="76"/>
                  </a:lnTo>
                  <a:lnTo>
                    <a:pt x="269" y="115"/>
                  </a:lnTo>
                  <a:lnTo>
                    <a:pt x="307" y="115"/>
                  </a:lnTo>
                  <a:lnTo>
                    <a:pt x="307" y="153"/>
                  </a:lnTo>
                  <a:lnTo>
                    <a:pt x="269" y="153"/>
                  </a:lnTo>
                  <a:lnTo>
                    <a:pt x="269" y="191"/>
                  </a:lnTo>
                  <a:lnTo>
                    <a:pt x="307" y="191"/>
                  </a:lnTo>
                  <a:lnTo>
                    <a:pt x="307" y="229"/>
                  </a:lnTo>
                  <a:lnTo>
                    <a:pt x="269" y="229"/>
                  </a:lnTo>
                  <a:lnTo>
                    <a:pt x="269" y="267"/>
                  </a:lnTo>
                  <a:lnTo>
                    <a:pt x="307" y="267"/>
                  </a:lnTo>
                  <a:lnTo>
                    <a:pt x="307" y="306"/>
                  </a:lnTo>
                  <a:lnTo>
                    <a:pt x="269" y="306"/>
                  </a:lnTo>
                  <a:lnTo>
                    <a:pt x="269" y="344"/>
                  </a:lnTo>
                  <a:lnTo>
                    <a:pt x="307" y="344"/>
                  </a:lnTo>
                  <a:lnTo>
                    <a:pt x="307" y="382"/>
                  </a:lnTo>
                  <a:lnTo>
                    <a:pt x="269" y="382"/>
                  </a:lnTo>
                  <a:lnTo>
                    <a:pt x="269" y="344"/>
                  </a:lnTo>
                  <a:lnTo>
                    <a:pt x="230" y="344"/>
                  </a:lnTo>
                  <a:lnTo>
                    <a:pt x="230" y="306"/>
                  </a:lnTo>
                  <a:close/>
                  <a:moveTo>
                    <a:pt x="154" y="535"/>
                  </a:moveTo>
                  <a:lnTo>
                    <a:pt x="77" y="535"/>
                  </a:lnTo>
                  <a:lnTo>
                    <a:pt x="77" y="76"/>
                  </a:lnTo>
                  <a:lnTo>
                    <a:pt x="192" y="76"/>
                  </a:lnTo>
                  <a:lnTo>
                    <a:pt x="192" y="382"/>
                  </a:lnTo>
                  <a:lnTo>
                    <a:pt x="154" y="382"/>
                  </a:lnTo>
                  <a:lnTo>
                    <a:pt x="154" y="535"/>
                  </a:lnTo>
                  <a:close/>
                  <a:moveTo>
                    <a:pt x="345" y="573"/>
                  </a:moveTo>
                  <a:lnTo>
                    <a:pt x="192" y="573"/>
                  </a:lnTo>
                  <a:lnTo>
                    <a:pt x="192" y="420"/>
                  </a:lnTo>
                  <a:lnTo>
                    <a:pt x="345" y="420"/>
                  </a:lnTo>
                  <a:lnTo>
                    <a:pt x="345" y="573"/>
                  </a:lnTo>
                  <a:close/>
                  <a:moveTo>
                    <a:pt x="460" y="535"/>
                  </a:moveTo>
                  <a:lnTo>
                    <a:pt x="384" y="535"/>
                  </a:lnTo>
                  <a:lnTo>
                    <a:pt x="384" y="382"/>
                  </a:lnTo>
                  <a:lnTo>
                    <a:pt x="345" y="382"/>
                  </a:lnTo>
                  <a:lnTo>
                    <a:pt x="345" y="93"/>
                  </a:lnTo>
                  <a:lnTo>
                    <a:pt x="460" y="208"/>
                  </a:lnTo>
                  <a:lnTo>
                    <a:pt x="460" y="5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81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1782042" y="1755437"/>
              <a:ext cx="122238" cy="603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grpSp>
        <p:nvGrpSpPr>
          <p:cNvPr id="82" name="深度视觉·原创设计 https://www.docer.com/works?userid=22383862"/>
          <p:cNvGrpSpPr/>
          <p:nvPr/>
        </p:nvGrpSpPr>
        <p:grpSpPr>
          <a:xfrm>
            <a:off x="1515795" y="3367227"/>
            <a:ext cx="376794" cy="430968"/>
            <a:chOff x="0" y="4763"/>
            <a:chExt cx="1479550" cy="1692275"/>
          </a:xfrm>
          <a:solidFill>
            <a:schemeClr val="accent1"/>
          </a:solidFill>
        </p:grpSpPr>
        <p:sp>
          <p:nvSpPr>
            <p:cNvPr id="83" name="深度视觉·原创设计 https://www.docer.com/works?userid=22383862"/>
            <p:cNvSpPr>
              <a:spLocks noEditPoints="1"/>
            </p:cNvSpPr>
            <p:nvPr/>
          </p:nvSpPr>
          <p:spPr bwMode="auto">
            <a:xfrm>
              <a:off x="0" y="4763"/>
              <a:ext cx="1479550" cy="846138"/>
            </a:xfrm>
            <a:custGeom>
              <a:avLst/>
              <a:gdLst>
                <a:gd name="T0" fmla="*/ 28 w 392"/>
                <a:gd name="T1" fmla="*/ 224 h 224"/>
                <a:gd name="T2" fmla="*/ 364 w 392"/>
                <a:gd name="T3" fmla="*/ 224 h 224"/>
                <a:gd name="T4" fmla="*/ 392 w 392"/>
                <a:gd name="T5" fmla="*/ 196 h 224"/>
                <a:gd name="T6" fmla="*/ 364 w 392"/>
                <a:gd name="T7" fmla="*/ 168 h 224"/>
                <a:gd name="T8" fmla="*/ 280 w 392"/>
                <a:gd name="T9" fmla="*/ 168 h 224"/>
                <a:gd name="T10" fmla="*/ 252 w 392"/>
                <a:gd name="T11" fmla="*/ 140 h 224"/>
                <a:gd name="T12" fmla="*/ 252 w 392"/>
                <a:gd name="T13" fmla="*/ 28 h 224"/>
                <a:gd name="T14" fmla="*/ 224 w 392"/>
                <a:gd name="T15" fmla="*/ 0 h 224"/>
                <a:gd name="T16" fmla="*/ 168 w 392"/>
                <a:gd name="T17" fmla="*/ 0 h 224"/>
                <a:gd name="T18" fmla="*/ 140 w 392"/>
                <a:gd name="T19" fmla="*/ 28 h 224"/>
                <a:gd name="T20" fmla="*/ 140 w 392"/>
                <a:gd name="T21" fmla="*/ 140 h 224"/>
                <a:gd name="T22" fmla="*/ 112 w 392"/>
                <a:gd name="T23" fmla="*/ 168 h 224"/>
                <a:gd name="T24" fmla="*/ 28 w 392"/>
                <a:gd name="T25" fmla="*/ 168 h 224"/>
                <a:gd name="T26" fmla="*/ 0 w 392"/>
                <a:gd name="T27" fmla="*/ 196 h 224"/>
                <a:gd name="T28" fmla="*/ 28 w 392"/>
                <a:gd name="T29" fmla="*/ 224 h 224"/>
                <a:gd name="T30" fmla="*/ 182 w 392"/>
                <a:gd name="T31" fmla="*/ 28 h 224"/>
                <a:gd name="T32" fmla="*/ 210 w 392"/>
                <a:gd name="T33" fmla="*/ 28 h 224"/>
                <a:gd name="T34" fmla="*/ 224 w 392"/>
                <a:gd name="T35" fmla="*/ 42 h 224"/>
                <a:gd name="T36" fmla="*/ 210 w 392"/>
                <a:gd name="T37" fmla="*/ 56 h 224"/>
                <a:gd name="T38" fmla="*/ 182 w 392"/>
                <a:gd name="T39" fmla="*/ 56 h 224"/>
                <a:gd name="T40" fmla="*/ 168 w 392"/>
                <a:gd name="T41" fmla="*/ 42 h 224"/>
                <a:gd name="T42" fmla="*/ 182 w 392"/>
                <a:gd name="T43" fmla="*/ 2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2" h="224">
                  <a:moveTo>
                    <a:pt x="28" y="224"/>
                  </a:moveTo>
                  <a:cubicBezTo>
                    <a:pt x="364" y="224"/>
                    <a:pt x="364" y="224"/>
                    <a:pt x="364" y="224"/>
                  </a:cubicBezTo>
                  <a:cubicBezTo>
                    <a:pt x="379" y="224"/>
                    <a:pt x="392" y="211"/>
                    <a:pt x="392" y="196"/>
                  </a:cubicBezTo>
                  <a:cubicBezTo>
                    <a:pt x="392" y="181"/>
                    <a:pt x="379" y="168"/>
                    <a:pt x="364" y="168"/>
                  </a:cubicBezTo>
                  <a:cubicBezTo>
                    <a:pt x="280" y="168"/>
                    <a:pt x="280" y="168"/>
                    <a:pt x="280" y="168"/>
                  </a:cubicBezTo>
                  <a:cubicBezTo>
                    <a:pt x="265" y="168"/>
                    <a:pt x="252" y="155"/>
                    <a:pt x="252" y="140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52" y="13"/>
                    <a:pt x="239" y="0"/>
                    <a:pt x="224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53" y="0"/>
                    <a:pt x="140" y="13"/>
                    <a:pt x="140" y="28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40" y="155"/>
                    <a:pt x="127" y="168"/>
                    <a:pt x="112" y="168"/>
                  </a:cubicBezTo>
                  <a:cubicBezTo>
                    <a:pt x="28" y="168"/>
                    <a:pt x="28" y="168"/>
                    <a:pt x="28" y="168"/>
                  </a:cubicBezTo>
                  <a:cubicBezTo>
                    <a:pt x="13" y="168"/>
                    <a:pt x="0" y="181"/>
                    <a:pt x="0" y="196"/>
                  </a:cubicBezTo>
                  <a:cubicBezTo>
                    <a:pt x="0" y="211"/>
                    <a:pt x="13" y="224"/>
                    <a:pt x="28" y="224"/>
                  </a:cubicBezTo>
                  <a:close/>
                  <a:moveTo>
                    <a:pt x="182" y="28"/>
                  </a:moveTo>
                  <a:cubicBezTo>
                    <a:pt x="210" y="28"/>
                    <a:pt x="210" y="28"/>
                    <a:pt x="210" y="28"/>
                  </a:cubicBezTo>
                  <a:cubicBezTo>
                    <a:pt x="218" y="28"/>
                    <a:pt x="224" y="34"/>
                    <a:pt x="224" y="42"/>
                  </a:cubicBezTo>
                  <a:cubicBezTo>
                    <a:pt x="224" y="50"/>
                    <a:pt x="218" y="56"/>
                    <a:pt x="210" y="56"/>
                  </a:cubicBezTo>
                  <a:cubicBezTo>
                    <a:pt x="182" y="56"/>
                    <a:pt x="182" y="56"/>
                    <a:pt x="182" y="56"/>
                  </a:cubicBezTo>
                  <a:cubicBezTo>
                    <a:pt x="174" y="56"/>
                    <a:pt x="168" y="50"/>
                    <a:pt x="168" y="42"/>
                  </a:cubicBezTo>
                  <a:cubicBezTo>
                    <a:pt x="168" y="34"/>
                    <a:pt x="174" y="28"/>
                    <a:pt x="182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84" name="深度视觉·原创设计 https://www.docer.com/works?userid=22383862"/>
            <p:cNvSpPr/>
            <p:nvPr/>
          </p:nvSpPr>
          <p:spPr bwMode="auto">
            <a:xfrm>
              <a:off x="0" y="957263"/>
              <a:ext cx="1479550" cy="739775"/>
            </a:xfrm>
            <a:custGeom>
              <a:avLst/>
              <a:gdLst>
                <a:gd name="T0" fmla="*/ 352 w 392"/>
                <a:gd name="T1" fmla="*/ 0 h 196"/>
                <a:gd name="T2" fmla="*/ 40 w 392"/>
                <a:gd name="T3" fmla="*/ 0 h 196"/>
                <a:gd name="T4" fmla="*/ 26 w 392"/>
                <a:gd name="T5" fmla="*/ 12 h 196"/>
                <a:gd name="T6" fmla="*/ 0 w 392"/>
                <a:gd name="T7" fmla="*/ 196 h 196"/>
                <a:gd name="T8" fmla="*/ 84 w 392"/>
                <a:gd name="T9" fmla="*/ 196 h 196"/>
                <a:gd name="T10" fmla="*/ 112 w 392"/>
                <a:gd name="T11" fmla="*/ 112 h 196"/>
                <a:gd name="T12" fmla="*/ 112 w 392"/>
                <a:gd name="T13" fmla="*/ 196 h 196"/>
                <a:gd name="T14" fmla="*/ 280 w 392"/>
                <a:gd name="T15" fmla="*/ 196 h 196"/>
                <a:gd name="T16" fmla="*/ 280 w 392"/>
                <a:gd name="T17" fmla="*/ 112 h 196"/>
                <a:gd name="T18" fmla="*/ 308 w 392"/>
                <a:gd name="T19" fmla="*/ 196 h 196"/>
                <a:gd name="T20" fmla="*/ 392 w 392"/>
                <a:gd name="T21" fmla="*/ 196 h 196"/>
                <a:gd name="T22" fmla="*/ 366 w 392"/>
                <a:gd name="T23" fmla="*/ 12 h 196"/>
                <a:gd name="T24" fmla="*/ 352 w 392"/>
                <a:gd name="T2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2" h="196">
                  <a:moveTo>
                    <a:pt x="35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3" y="0"/>
                    <a:pt x="27" y="5"/>
                    <a:pt x="26" y="1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12" y="196"/>
                    <a:pt x="112" y="196"/>
                    <a:pt x="112" y="196"/>
                  </a:cubicBezTo>
                  <a:cubicBezTo>
                    <a:pt x="280" y="196"/>
                    <a:pt x="280" y="196"/>
                    <a:pt x="280" y="196"/>
                  </a:cubicBezTo>
                  <a:cubicBezTo>
                    <a:pt x="280" y="112"/>
                    <a:pt x="280" y="112"/>
                    <a:pt x="280" y="112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66" y="12"/>
                    <a:pt x="366" y="12"/>
                    <a:pt x="366" y="12"/>
                  </a:cubicBezTo>
                  <a:cubicBezTo>
                    <a:pt x="365" y="5"/>
                    <a:pt x="359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grpSp>
        <p:nvGrpSpPr>
          <p:cNvPr id="85" name="深度视觉·原创设计 https://www.docer.com/works?userid=22383862"/>
          <p:cNvGrpSpPr/>
          <p:nvPr/>
        </p:nvGrpSpPr>
        <p:grpSpPr>
          <a:xfrm flipH="1">
            <a:off x="1903464" y="2309623"/>
            <a:ext cx="336188" cy="294806"/>
            <a:chOff x="1588" y="1588"/>
            <a:chExt cx="1663700" cy="1458912"/>
          </a:xfrm>
          <a:solidFill>
            <a:schemeClr val="accent1"/>
          </a:solidFill>
        </p:grpSpPr>
        <p:sp>
          <p:nvSpPr>
            <p:cNvPr id="86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207963" y="1044575"/>
              <a:ext cx="415925" cy="415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87" name="深度视觉·原创设计 https://www.docer.com/works?userid=22383862"/>
            <p:cNvSpPr>
              <a:spLocks noChangeArrowheads="1"/>
            </p:cNvSpPr>
            <p:nvPr/>
          </p:nvSpPr>
          <p:spPr bwMode="auto">
            <a:xfrm>
              <a:off x="1144588" y="1044575"/>
              <a:ext cx="419100" cy="415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88" name="深度视觉·原创设计 https://www.docer.com/works?userid=22383862"/>
            <p:cNvSpPr>
              <a:spLocks noEditPoints="1"/>
            </p:cNvSpPr>
            <p:nvPr/>
          </p:nvSpPr>
          <p:spPr bwMode="auto">
            <a:xfrm>
              <a:off x="1588" y="1588"/>
              <a:ext cx="1663700" cy="1144587"/>
            </a:xfrm>
            <a:custGeom>
              <a:avLst/>
              <a:gdLst>
                <a:gd name="T0" fmla="*/ 427 w 441"/>
                <a:gd name="T1" fmla="*/ 0 h 303"/>
                <a:gd name="T2" fmla="*/ 152 w 441"/>
                <a:gd name="T3" fmla="*/ 0 h 303"/>
                <a:gd name="T4" fmla="*/ 138 w 441"/>
                <a:gd name="T5" fmla="*/ 14 h 303"/>
                <a:gd name="T6" fmla="*/ 138 w 441"/>
                <a:gd name="T7" fmla="*/ 55 h 303"/>
                <a:gd name="T8" fmla="*/ 69 w 441"/>
                <a:gd name="T9" fmla="*/ 55 h 303"/>
                <a:gd name="T10" fmla="*/ 49 w 441"/>
                <a:gd name="T11" fmla="*/ 67 h 303"/>
                <a:gd name="T12" fmla="*/ 6 w 441"/>
                <a:gd name="T13" fmla="*/ 153 h 303"/>
                <a:gd name="T14" fmla="*/ 0 w 441"/>
                <a:gd name="T15" fmla="*/ 179 h 303"/>
                <a:gd name="T16" fmla="*/ 0 w 441"/>
                <a:gd name="T17" fmla="*/ 262 h 303"/>
                <a:gd name="T18" fmla="*/ 10 w 441"/>
                <a:gd name="T19" fmla="*/ 285 h 303"/>
                <a:gd name="T20" fmla="*/ 18 w 441"/>
                <a:gd name="T21" fmla="*/ 294 h 303"/>
                <a:gd name="T22" fmla="*/ 33 w 441"/>
                <a:gd name="T23" fmla="*/ 302 h 303"/>
                <a:gd name="T24" fmla="*/ 110 w 441"/>
                <a:gd name="T25" fmla="*/ 248 h 303"/>
                <a:gd name="T26" fmla="*/ 188 w 441"/>
                <a:gd name="T27" fmla="*/ 303 h 303"/>
                <a:gd name="T28" fmla="*/ 281 w 441"/>
                <a:gd name="T29" fmla="*/ 303 h 303"/>
                <a:gd name="T30" fmla="*/ 358 w 441"/>
                <a:gd name="T31" fmla="*/ 248 h 303"/>
                <a:gd name="T32" fmla="*/ 435 w 441"/>
                <a:gd name="T33" fmla="*/ 301 h 303"/>
                <a:gd name="T34" fmla="*/ 441 w 441"/>
                <a:gd name="T35" fmla="*/ 289 h 303"/>
                <a:gd name="T36" fmla="*/ 441 w 441"/>
                <a:gd name="T37" fmla="*/ 14 h 303"/>
                <a:gd name="T38" fmla="*/ 427 w 441"/>
                <a:gd name="T39" fmla="*/ 0 h 303"/>
                <a:gd name="T40" fmla="*/ 138 w 441"/>
                <a:gd name="T41" fmla="*/ 165 h 303"/>
                <a:gd name="T42" fmla="*/ 55 w 441"/>
                <a:gd name="T43" fmla="*/ 165 h 303"/>
                <a:gd name="T44" fmla="*/ 83 w 441"/>
                <a:gd name="T45" fmla="*/ 83 h 303"/>
                <a:gd name="T46" fmla="*/ 138 w 441"/>
                <a:gd name="T47" fmla="*/ 83 h 303"/>
                <a:gd name="T48" fmla="*/ 138 w 441"/>
                <a:gd name="T49" fmla="*/ 16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1" h="303">
                  <a:moveTo>
                    <a:pt x="427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44" y="0"/>
                    <a:pt x="138" y="6"/>
                    <a:pt x="138" y="14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52" y="61"/>
                    <a:pt x="49" y="67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3" y="160"/>
                    <a:pt x="0" y="172"/>
                    <a:pt x="0" y="179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70"/>
                    <a:pt x="4" y="280"/>
                    <a:pt x="10" y="285"/>
                  </a:cubicBezTo>
                  <a:cubicBezTo>
                    <a:pt x="18" y="294"/>
                    <a:pt x="18" y="294"/>
                    <a:pt x="18" y="294"/>
                  </a:cubicBezTo>
                  <a:cubicBezTo>
                    <a:pt x="21" y="297"/>
                    <a:pt x="27" y="300"/>
                    <a:pt x="33" y="302"/>
                  </a:cubicBezTo>
                  <a:cubicBezTo>
                    <a:pt x="45" y="271"/>
                    <a:pt x="75" y="248"/>
                    <a:pt x="110" y="248"/>
                  </a:cubicBezTo>
                  <a:cubicBezTo>
                    <a:pt x="146" y="248"/>
                    <a:pt x="176" y="271"/>
                    <a:pt x="188" y="303"/>
                  </a:cubicBezTo>
                  <a:cubicBezTo>
                    <a:pt x="281" y="303"/>
                    <a:pt x="281" y="303"/>
                    <a:pt x="281" y="303"/>
                  </a:cubicBezTo>
                  <a:cubicBezTo>
                    <a:pt x="292" y="271"/>
                    <a:pt x="323" y="248"/>
                    <a:pt x="358" y="248"/>
                  </a:cubicBezTo>
                  <a:cubicBezTo>
                    <a:pt x="393" y="248"/>
                    <a:pt x="423" y="270"/>
                    <a:pt x="435" y="301"/>
                  </a:cubicBezTo>
                  <a:cubicBezTo>
                    <a:pt x="439" y="298"/>
                    <a:pt x="441" y="294"/>
                    <a:pt x="441" y="289"/>
                  </a:cubicBezTo>
                  <a:cubicBezTo>
                    <a:pt x="441" y="14"/>
                    <a:pt x="441" y="14"/>
                    <a:pt x="441" y="14"/>
                  </a:cubicBezTo>
                  <a:cubicBezTo>
                    <a:pt x="441" y="6"/>
                    <a:pt x="435" y="0"/>
                    <a:pt x="427" y="0"/>
                  </a:cubicBezTo>
                  <a:close/>
                  <a:moveTo>
                    <a:pt x="138" y="165"/>
                  </a:moveTo>
                  <a:cubicBezTo>
                    <a:pt x="55" y="165"/>
                    <a:pt x="55" y="165"/>
                    <a:pt x="55" y="165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138" y="83"/>
                    <a:pt x="138" y="83"/>
                    <a:pt x="138" y="83"/>
                  </a:cubicBezTo>
                  <a:lnTo>
                    <a:pt x="138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sp>
        <p:nvSpPr>
          <p:cNvPr id="89" name="深度视觉·原创设计 https://www.docer.com/works?userid=22383862"/>
          <p:cNvSpPr>
            <a:spLocks noEditPoints="1"/>
          </p:cNvSpPr>
          <p:nvPr/>
        </p:nvSpPr>
        <p:spPr bwMode="auto">
          <a:xfrm>
            <a:off x="4290118" y="2472152"/>
            <a:ext cx="352490" cy="352324"/>
          </a:xfrm>
          <a:custGeom>
            <a:avLst/>
            <a:gdLst>
              <a:gd name="T0" fmla="*/ 1726 w 2124"/>
              <a:gd name="T1" fmla="*/ 1327 h 2123"/>
              <a:gd name="T2" fmla="*/ 1726 w 2124"/>
              <a:gd name="T3" fmla="*/ 929 h 2123"/>
              <a:gd name="T4" fmla="*/ 1195 w 2124"/>
              <a:gd name="T5" fmla="*/ 929 h 2123"/>
              <a:gd name="T6" fmla="*/ 1195 w 2124"/>
              <a:gd name="T7" fmla="*/ 796 h 2123"/>
              <a:gd name="T8" fmla="*/ 1593 w 2124"/>
              <a:gd name="T9" fmla="*/ 796 h 2123"/>
              <a:gd name="T10" fmla="*/ 1593 w 2124"/>
              <a:gd name="T11" fmla="*/ 0 h 2123"/>
              <a:gd name="T12" fmla="*/ 664 w 2124"/>
              <a:gd name="T13" fmla="*/ 0 h 2123"/>
              <a:gd name="T14" fmla="*/ 664 w 2124"/>
              <a:gd name="T15" fmla="*/ 796 h 2123"/>
              <a:gd name="T16" fmla="*/ 1062 w 2124"/>
              <a:gd name="T17" fmla="*/ 796 h 2123"/>
              <a:gd name="T18" fmla="*/ 1062 w 2124"/>
              <a:gd name="T19" fmla="*/ 929 h 2123"/>
              <a:gd name="T20" fmla="*/ 399 w 2124"/>
              <a:gd name="T21" fmla="*/ 929 h 2123"/>
              <a:gd name="T22" fmla="*/ 399 w 2124"/>
              <a:gd name="T23" fmla="*/ 1327 h 2123"/>
              <a:gd name="T24" fmla="*/ 0 w 2124"/>
              <a:gd name="T25" fmla="*/ 1327 h 2123"/>
              <a:gd name="T26" fmla="*/ 0 w 2124"/>
              <a:gd name="T27" fmla="*/ 2123 h 2123"/>
              <a:gd name="T28" fmla="*/ 930 w 2124"/>
              <a:gd name="T29" fmla="*/ 2123 h 2123"/>
              <a:gd name="T30" fmla="*/ 930 w 2124"/>
              <a:gd name="T31" fmla="*/ 1327 h 2123"/>
              <a:gd name="T32" fmla="*/ 531 w 2124"/>
              <a:gd name="T33" fmla="*/ 1327 h 2123"/>
              <a:gd name="T34" fmla="*/ 531 w 2124"/>
              <a:gd name="T35" fmla="*/ 1061 h 2123"/>
              <a:gd name="T36" fmla="*/ 1593 w 2124"/>
              <a:gd name="T37" fmla="*/ 1061 h 2123"/>
              <a:gd name="T38" fmla="*/ 1593 w 2124"/>
              <a:gd name="T39" fmla="*/ 1327 h 2123"/>
              <a:gd name="T40" fmla="*/ 1195 w 2124"/>
              <a:gd name="T41" fmla="*/ 1327 h 2123"/>
              <a:gd name="T42" fmla="*/ 1195 w 2124"/>
              <a:gd name="T43" fmla="*/ 2123 h 2123"/>
              <a:gd name="T44" fmla="*/ 2124 w 2124"/>
              <a:gd name="T45" fmla="*/ 2123 h 2123"/>
              <a:gd name="T46" fmla="*/ 2124 w 2124"/>
              <a:gd name="T47" fmla="*/ 1327 h 2123"/>
              <a:gd name="T48" fmla="*/ 1726 w 2124"/>
              <a:gd name="T49" fmla="*/ 1327 h 2123"/>
              <a:gd name="T50" fmla="*/ 797 w 2124"/>
              <a:gd name="T51" fmla="*/ 1460 h 2123"/>
              <a:gd name="T52" fmla="*/ 797 w 2124"/>
              <a:gd name="T53" fmla="*/ 1592 h 2123"/>
              <a:gd name="T54" fmla="*/ 133 w 2124"/>
              <a:gd name="T55" fmla="*/ 1592 h 2123"/>
              <a:gd name="T56" fmla="*/ 133 w 2124"/>
              <a:gd name="T57" fmla="*/ 1460 h 2123"/>
              <a:gd name="T58" fmla="*/ 797 w 2124"/>
              <a:gd name="T59" fmla="*/ 1460 h 2123"/>
              <a:gd name="T60" fmla="*/ 797 w 2124"/>
              <a:gd name="T61" fmla="*/ 265 h 2123"/>
              <a:gd name="T62" fmla="*/ 797 w 2124"/>
              <a:gd name="T63" fmla="*/ 132 h 2123"/>
              <a:gd name="T64" fmla="*/ 1460 w 2124"/>
              <a:gd name="T65" fmla="*/ 132 h 2123"/>
              <a:gd name="T66" fmla="*/ 1460 w 2124"/>
              <a:gd name="T67" fmla="*/ 265 h 2123"/>
              <a:gd name="T68" fmla="*/ 797 w 2124"/>
              <a:gd name="T69" fmla="*/ 265 h 2123"/>
              <a:gd name="T70" fmla="*/ 1991 w 2124"/>
              <a:gd name="T71" fmla="*/ 1592 h 2123"/>
              <a:gd name="T72" fmla="*/ 1328 w 2124"/>
              <a:gd name="T73" fmla="*/ 1592 h 2123"/>
              <a:gd name="T74" fmla="*/ 1328 w 2124"/>
              <a:gd name="T75" fmla="*/ 1460 h 2123"/>
              <a:gd name="T76" fmla="*/ 1991 w 2124"/>
              <a:gd name="T77" fmla="*/ 1460 h 2123"/>
              <a:gd name="T78" fmla="*/ 1991 w 2124"/>
              <a:gd name="T79" fmla="*/ 1592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24" h="2123">
                <a:moveTo>
                  <a:pt x="1726" y="1327"/>
                </a:moveTo>
                <a:lnTo>
                  <a:pt x="1726" y="929"/>
                </a:lnTo>
                <a:lnTo>
                  <a:pt x="1195" y="929"/>
                </a:lnTo>
                <a:lnTo>
                  <a:pt x="1195" y="796"/>
                </a:lnTo>
                <a:lnTo>
                  <a:pt x="1593" y="796"/>
                </a:lnTo>
                <a:lnTo>
                  <a:pt x="1593" y="0"/>
                </a:lnTo>
                <a:lnTo>
                  <a:pt x="664" y="0"/>
                </a:lnTo>
                <a:lnTo>
                  <a:pt x="664" y="796"/>
                </a:lnTo>
                <a:lnTo>
                  <a:pt x="1062" y="796"/>
                </a:lnTo>
                <a:lnTo>
                  <a:pt x="1062" y="929"/>
                </a:lnTo>
                <a:lnTo>
                  <a:pt x="399" y="929"/>
                </a:lnTo>
                <a:lnTo>
                  <a:pt x="399" y="1327"/>
                </a:lnTo>
                <a:lnTo>
                  <a:pt x="0" y="1327"/>
                </a:lnTo>
                <a:lnTo>
                  <a:pt x="0" y="2123"/>
                </a:lnTo>
                <a:lnTo>
                  <a:pt x="930" y="2123"/>
                </a:lnTo>
                <a:lnTo>
                  <a:pt x="930" y="1327"/>
                </a:lnTo>
                <a:lnTo>
                  <a:pt x="531" y="1327"/>
                </a:lnTo>
                <a:lnTo>
                  <a:pt x="531" y="1061"/>
                </a:lnTo>
                <a:lnTo>
                  <a:pt x="1593" y="1061"/>
                </a:lnTo>
                <a:lnTo>
                  <a:pt x="1593" y="1327"/>
                </a:lnTo>
                <a:lnTo>
                  <a:pt x="1195" y="1327"/>
                </a:lnTo>
                <a:lnTo>
                  <a:pt x="1195" y="2123"/>
                </a:lnTo>
                <a:lnTo>
                  <a:pt x="2124" y="2123"/>
                </a:lnTo>
                <a:lnTo>
                  <a:pt x="2124" y="1327"/>
                </a:lnTo>
                <a:lnTo>
                  <a:pt x="1726" y="1327"/>
                </a:lnTo>
                <a:close/>
                <a:moveTo>
                  <a:pt x="797" y="1460"/>
                </a:moveTo>
                <a:lnTo>
                  <a:pt x="797" y="1592"/>
                </a:lnTo>
                <a:lnTo>
                  <a:pt x="133" y="1592"/>
                </a:lnTo>
                <a:lnTo>
                  <a:pt x="133" y="1460"/>
                </a:lnTo>
                <a:lnTo>
                  <a:pt x="797" y="1460"/>
                </a:lnTo>
                <a:close/>
                <a:moveTo>
                  <a:pt x="797" y="265"/>
                </a:moveTo>
                <a:lnTo>
                  <a:pt x="797" y="132"/>
                </a:lnTo>
                <a:lnTo>
                  <a:pt x="1460" y="132"/>
                </a:lnTo>
                <a:lnTo>
                  <a:pt x="1460" y="265"/>
                </a:lnTo>
                <a:lnTo>
                  <a:pt x="797" y="265"/>
                </a:lnTo>
                <a:close/>
                <a:moveTo>
                  <a:pt x="1991" y="1592"/>
                </a:moveTo>
                <a:lnTo>
                  <a:pt x="1328" y="1592"/>
                </a:lnTo>
                <a:lnTo>
                  <a:pt x="1328" y="1460"/>
                </a:lnTo>
                <a:lnTo>
                  <a:pt x="1991" y="1460"/>
                </a:lnTo>
                <a:lnTo>
                  <a:pt x="1991" y="15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id-ID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grpSp>
        <p:nvGrpSpPr>
          <p:cNvPr id="90" name="深度视觉·原创设计 https://www.docer.com/works?userid=22383862"/>
          <p:cNvGrpSpPr/>
          <p:nvPr/>
        </p:nvGrpSpPr>
        <p:grpSpPr>
          <a:xfrm>
            <a:off x="2914765" y="2954109"/>
            <a:ext cx="681228" cy="775727"/>
            <a:chOff x="-17462" y="-3175"/>
            <a:chExt cx="4600575" cy="5238750"/>
          </a:xfrm>
          <a:solidFill>
            <a:schemeClr val="accent1"/>
          </a:solidFill>
        </p:grpSpPr>
        <p:sp>
          <p:nvSpPr>
            <p:cNvPr id="91" name="深度视觉·原创设计 https://www.docer.com/works?userid=22383862"/>
            <p:cNvSpPr>
              <a:spLocks noEditPoints="1"/>
            </p:cNvSpPr>
            <p:nvPr/>
          </p:nvSpPr>
          <p:spPr bwMode="auto">
            <a:xfrm>
              <a:off x="-17462" y="-3175"/>
              <a:ext cx="4600575" cy="5238750"/>
            </a:xfrm>
            <a:custGeom>
              <a:avLst/>
              <a:gdLst>
                <a:gd name="T0" fmla="*/ 899 w 1224"/>
                <a:gd name="T1" fmla="*/ 44 h 1394"/>
                <a:gd name="T2" fmla="*/ 318 w 1224"/>
                <a:gd name="T3" fmla="*/ 92 h 1394"/>
                <a:gd name="T4" fmla="*/ 105 w 1224"/>
                <a:gd name="T5" fmla="*/ 367 h 1394"/>
                <a:gd name="T6" fmla="*/ 105 w 1224"/>
                <a:gd name="T7" fmla="*/ 538 h 1394"/>
                <a:gd name="T8" fmla="*/ 109 w 1224"/>
                <a:gd name="T9" fmla="*/ 554 h 1394"/>
                <a:gd name="T10" fmla="*/ 60 w 1224"/>
                <a:gd name="T11" fmla="*/ 631 h 1394"/>
                <a:gd name="T12" fmla="*/ 22 w 1224"/>
                <a:gd name="T13" fmla="*/ 686 h 1394"/>
                <a:gd name="T14" fmla="*/ 22 w 1224"/>
                <a:gd name="T15" fmla="*/ 687 h 1394"/>
                <a:gd name="T16" fmla="*/ 56 w 1224"/>
                <a:gd name="T17" fmla="*/ 841 h 1394"/>
                <a:gd name="T18" fmla="*/ 77 w 1224"/>
                <a:gd name="T19" fmla="*/ 914 h 1394"/>
                <a:gd name="T20" fmla="*/ 116 w 1224"/>
                <a:gd name="T21" fmla="*/ 1011 h 1394"/>
                <a:gd name="T22" fmla="*/ 116 w 1224"/>
                <a:gd name="T23" fmla="*/ 1080 h 1394"/>
                <a:gd name="T24" fmla="*/ 263 w 1224"/>
                <a:gd name="T25" fmla="*/ 1204 h 1394"/>
                <a:gd name="T26" fmla="*/ 380 w 1224"/>
                <a:gd name="T27" fmla="*/ 1292 h 1394"/>
                <a:gd name="T28" fmla="*/ 962 w 1224"/>
                <a:gd name="T29" fmla="*/ 1394 h 1394"/>
                <a:gd name="T30" fmla="*/ 1068 w 1224"/>
                <a:gd name="T31" fmla="*/ 1268 h 1394"/>
                <a:gd name="T32" fmla="*/ 1034 w 1224"/>
                <a:gd name="T33" fmla="*/ 991 h 1394"/>
                <a:gd name="T34" fmla="*/ 1209 w 1224"/>
                <a:gd name="T35" fmla="*/ 649 h 1394"/>
                <a:gd name="T36" fmla="*/ 1099 w 1224"/>
                <a:gd name="T37" fmla="*/ 184 h 1394"/>
                <a:gd name="T38" fmla="*/ 976 w 1224"/>
                <a:gd name="T39" fmla="*/ 943 h 1394"/>
                <a:gd name="T40" fmla="*/ 994 w 1224"/>
                <a:gd name="T41" fmla="*/ 1281 h 1394"/>
                <a:gd name="T42" fmla="*/ 962 w 1224"/>
                <a:gd name="T43" fmla="*/ 1319 h 1394"/>
                <a:gd name="T44" fmla="*/ 455 w 1224"/>
                <a:gd name="T45" fmla="*/ 1288 h 1394"/>
                <a:gd name="T46" fmla="*/ 405 w 1224"/>
                <a:gd name="T47" fmla="*/ 1098 h 1394"/>
                <a:gd name="T48" fmla="*/ 263 w 1224"/>
                <a:gd name="T49" fmla="*/ 1129 h 1394"/>
                <a:gd name="T50" fmla="*/ 157 w 1224"/>
                <a:gd name="T51" fmla="*/ 940 h 1394"/>
                <a:gd name="T52" fmla="*/ 171 w 1224"/>
                <a:gd name="T53" fmla="*/ 884 h 1394"/>
                <a:gd name="T54" fmla="*/ 134 w 1224"/>
                <a:gd name="T55" fmla="*/ 864 h 1394"/>
                <a:gd name="T56" fmla="*/ 146 w 1224"/>
                <a:gd name="T57" fmla="*/ 807 h 1394"/>
                <a:gd name="T58" fmla="*/ 101 w 1224"/>
                <a:gd name="T59" fmla="*/ 781 h 1394"/>
                <a:gd name="T60" fmla="*/ 85 w 1224"/>
                <a:gd name="T61" fmla="*/ 727 h 1394"/>
                <a:gd name="T62" fmla="*/ 174 w 1224"/>
                <a:gd name="T63" fmla="*/ 594 h 1394"/>
                <a:gd name="T64" fmla="*/ 178 w 1224"/>
                <a:gd name="T65" fmla="*/ 522 h 1394"/>
                <a:gd name="T66" fmla="*/ 177 w 1224"/>
                <a:gd name="T67" fmla="*/ 386 h 1394"/>
                <a:gd name="T68" fmla="*/ 1135 w 1224"/>
                <a:gd name="T69" fmla="*/ 638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4" h="1394">
                  <a:moveTo>
                    <a:pt x="1099" y="184"/>
                  </a:moveTo>
                  <a:cubicBezTo>
                    <a:pt x="1047" y="122"/>
                    <a:pt x="979" y="75"/>
                    <a:pt x="899" y="44"/>
                  </a:cubicBezTo>
                  <a:cubicBezTo>
                    <a:pt x="827" y="15"/>
                    <a:pt x="745" y="0"/>
                    <a:pt x="662" y="0"/>
                  </a:cubicBezTo>
                  <a:cubicBezTo>
                    <a:pt x="538" y="0"/>
                    <a:pt x="417" y="33"/>
                    <a:pt x="318" y="92"/>
                  </a:cubicBezTo>
                  <a:cubicBezTo>
                    <a:pt x="265" y="123"/>
                    <a:pt x="221" y="162"/>
                    <a:pt x="185" y="206"/>
                  </a:cubicBezTo>
                  <a:cubicBezTo>
                    <a:pt x="146" y="255"/>
                    <a:pt x="119" y="309"/>
                    <a:pt x="105" y="367"/>
                  </a:cubicBezTo>
                  <a:cubicBezTo>
                    <a:pt x="92" y="417"/>
                    <a:pt x="91" y="475"/>
                    <a:pt x="101" y="522"/>
                  </a:cubicBezTo>
                  <a:cubicBezTo>
                    <a:pt x="105" y="538"/>
                    <a:pt x="105" y="538"/>
                    <a:pt x="105" y="538"/>
                  </a:cubicBezTo>
                  <a:cubicBezTo>
                    <a:pt x="106" y="543"/>
                    <a:pt x="107" y="548"/>
                    <a:pt x="109" y="551"/>
                  </a:cubicBezTo>
                  <a:cubicBezTo>
                    <a:pt x="109" y="552"/>
                    <a:pt x="109" y="553"/>
                    <a:pt x="109" y="554"/>
                  </a:cubicBezTo>
                  <a:cubicBezTo>
                    <a:pt x="106" y="561"/>
                    <a:pt x="106" y="561"/>
                    <a:pt x="106" y="561"/>
                  </a:cubicBezTo>
                  <a:cubicBezTo>
                    <a:pt x="95" y="584"/>
                    <a:pt x="78" y="607"/>
                    <a:pt x="60" y="631"/>
                  </a:cubicBezTo>
                  <a:cubicBezTo>
                    <a:pt x="48" y="649"/>
                    <a:pt x="35" y="667"/>
                    <a:pt x="22" y="686"/>
                  </a:cubicBezTo>
                  <a:cubicBezTo>
                    <a:pt x="22" y="686"/>
                    <a:pt x="22" y="686"/>
                    <a:pt x="22" y="686"/>
                  </a:cubicBezTo>
                  <a:cubicBezTo>
                    <a:pt x="22" y="686"/>
                    <a:pt x="22" y="686"/>
                    <a:pt x="22" y="686"/>
                  </a:cubicBezTo>
                  <a:cubicBezTo>
                    <a:pt x="22" y="687"/>
                    <a:pt x="22" y="687"/>
                    <a:pt x="22" y="687"/>
                  </a:cubicBezTo>
                  <a:cubicBezTo>
                    <a:pt x="4" y="715"/>
                    <a:pt x="0" y="748"/>
                    <a:pt x="9" y="779"/>
                  </a:cubicBezTo>
                  <a:cubicBezTo>
                    <a:pt x="17" y="805"/>
                    <a:pt x="34" y="827"/>
                    <a:pt x="56" y="841"/>
                  </a:cubicBezTo>
                  <a:cubicBezTo>
                    <a:pt x="55" y="860"/>
                    <a:pt x="58" y="880"/>
                    <a:pt x="67" y="897"/>
                  </a:cubicBezTo>
                  <a:cubicBezTo>
                    <a:pt x="70" y="903"/>
                    <a:pt x="73" y="909"/>
                    <a:pt x="77" y="914"/>
                  </a:cubicBezTo>
                  <a:cubicBezTo>
                    <a:pt x="75" y="938"/>
                    <a:pt x="81" y="964"/>
                    <a:pt x="97" y="984"/>
                  </a:cubicBezTo>
                  <a:cubicBezTo>
                    <a:pt x="116" y="1011"/>
                    <a:pt x="116" y="1011"/>
                    <a:pt x="116" y="1011"/>
                  </a:cubicBezTo>
                  <a:cubicBezTo>
                    <a:pt x="116" y="1014"/>
                    <a:pt x="116" y="1019"/>
                    <a:pt x="116" y="1022"/>
                  </a:cubicBezTo>
                  <a:cubicBezTo>
                    <a:pt x="115" y="1038"/>
                    <a:pt x="113" y="1059"/>
                    <a:pt x="116" y="1080"/>
                  </a:cubicBezTo>
                  <a:cubicBezTo>
                    <a:pt x="120" y="1113"/>
                    <a:pt x="131" y="1140"/>
                    <a:pt x="151" y="1161"/>
                  </a:cubicBezTo>
                  <a:cubicBezTo>
                    <a:pt x="178" y="1189"/>
                    <a:pt x="216" y="1204"/>
                    <a:pt x="263" y="1204"/>
                  </a:cubicBezTo>
                  <a:cubicBezTo>
                    <a:pt x="294" y="1204"/>
                    <a:pt x="330" y="1198"/>
                    <a:pt x="373" y="1186"/>
                  </a:cubicBezTo>
                  <a:cubicBezTo>
                    <a:pt x="375" y="1213"/>
                    <a:pt x="378" y="1247"/>
                    <a:pt x="380" y="1292"/>
                  </a:cubicBezTo>
                  <a:cubicBezTo>
                    <a:pt x="383" y="1349"/>
                    <a:pt x="430" y="1394"/>
                    <a:pt x="488" y="1394"/>
                  </a:cubicBezTo>
                  <a:cubicBezTo>
                    <a:pt x="962" y="1394"/>
                    <a:pt x="962" y="1394"/>
                    <a:pt x="962" y="1394"/>
                  </a:cubicBezTo>
                  <a:cubicBezTo>
                    <a:pt x="994" y="1394"/>
                    <a:pt x="1024" y="1380"/>
                    <a:pt x="1045" y="1356"/>
                  </a:cubicBezTo>
                  <a:cubicBezTo>
                    <a:pt x="1065" y="1331"/>
                    <a:pt x="1074" y="1299"/>
                    <a:pt x="1068" y="1268"/>
                  </a:cubicBezTo>
                  <a:cubicBezTo>
                    <a:pt x="1025" y="1025"/>
                    <a:pt x="1025" y="1025"/>
                    <a:pt x="1025" y="1025"/>
                  </a:cubicBezTo>
                  <a:cubicBezTo>
                    <a:pt x="1023" y="1013"/>
                    <a:pt x="1026" y="1001"/>
                    <a:pt x="1034" y="991"/>
                  </a:cubicBezTo>
                  <a:cubicBezTo>
                    <a:pt x="1068" y="950"/>
                    <a:pt x="1108" y="901"/>
                    <a:pt x="1141" y="843"/>
                  </a:cubicBezTo>
                  <a:cubicBezTo>
                    <a:pt x="1177" y="780"/>
                    <a:pt x="1199" y="717"/>
                    <a:pt x="1209" y="649"/>
                  </a:cubicBezTo>
                  <a:cubicBezTo>
                    <a:pt x="1224" y="553"/>
                    <a:pt x="1221" y="464"/>
                    <a:pt x="1201" y="384"/>
                  </a:cubicBezTo>
                  <a:cubicBezTo>
                    <a:pt x="1182" y="308"/>
                    <a:pt x="1148" y="240"/>
                    <a:pt x="1099" y="184"/>
                  </a:cubicBezTo>
                  <a:close/>
                  <a:moveTo>
                    <a:pt x="1135" y="638"/>
                  </a:moveTo>
                  <a:cubicBezTo>
                    <a:pt x="1116" y="765"/>
                    <a:pt x="1049" y="857"/>
                    <a:pt x="976" y="943"/>
                  </a:cubicBezTo>
                  <a:cubicBezTo>
                    <a:pt x="954" y="969"/>
                    <a:pt x="945" y="1004"/>
                    <a:pt x="951" y="1038"/>
                  </a:cubicBezTo>
                  <a:cubicBezTo>
                    <a:pt x="994" y="1281"/>
                    <a:pt x="994" y="1281"/>
                    <a:pt x="994" y="1281"/>
                  </a:cubicBezTo>
                  <a:cubicBezTo>
                    <a:pt x="996" y="1290"/>
                    <a:pt x="993" y="1300"/>
                    <a:pt x="987" y="1308"/>
                  </a:cubicBezTo>
                  <a:cubicBezTo>
                    <a:pt x="981" y="1315"/>
                    <a:pt x="972" y="1319"/>
                    <a:pt x="962" y="1319"/>
                  </a:cubicBezTo>
                  <a:cubicBezTo>
                    <a:pt x="488" y="1319"/>
                    <a:pt x="488" y="1319"/>
                    <a:pt x="488" y="1319"/>
                  </a:cubicBezTo>
                  <a:cubicBezTo>
                    <a:pt x="470" y="1319"/>
                    <a:pt x="456" y="1306"/>
                    <a:pt x="455" y="1288"/>
                  </a:cubicBezTo>
                  <a:cubicBezTo>
                    <a:pt x="451" y="1206"/>
                    <a:pt x="446" y="1155"/>
                    <a:pt x="443" y="1127"/>
                  </a:cubicBezTo>
                  <a:cubicBezTo>
                    <a:pt x="441" y="1114"/>
                    <a:pt x="423" y="1098"/>
                    <a:pt x="405" y="1098"/>
                  </a:cubicBezTo>
                  <a:cubicBezTo>
                    <a:pt x="401" y="1098"/>
                    <a:pt x="398" y="1099"/>
                    <a:pt x="395" y="1100"/>
                  </a:cubicBezTo>
                  <a:cubicBezTo>
                    <a:pt x="336" y="1120"/>
                    <a:pt x="294" y="1129"/>
                    <a:pt x="263" y="1129"/>
                  </a:cubicBezTo>
                  <a:cubicBezTo>
                    <a:pt x="148" y="1129"/>
                    <a:pt x="208" y="1009"/>
                    <a:pt x="186" y="979"/>
                  </a:cubicBezTo>
                  <a:cubicBezTo>
                    <a:pt x="157" y="940"/>
                    <a:pt x="157" y="940"/>
                    <a:pt x="157" y="940"/>
                  </a:cubicBezTo>
                  <a:cubicBezTo>
                    <a:pt x="150" y="930"/>
                    <a:pt x="150" y="917"/>
                    <a:pt x="156" y="907"/>
                  </a:cubicBezTo>
                  <a:cubicBezTo>
                    <a:pt x="171" y="884"/>
                    <a:pt x="171" y="884"/>
                    <a:pt x="171" y="884"/>
                  </a:cubicBezTo>
                  <a:cubicBezTo>
                    <a:pt x="152" y="879"/>
                    <a:pt x="152" y="879"/>
                    <a:pt x="152" y="879"/>
                  </a:cubicBezTo>
                  <a:cubicBezTo>
                    <a:pt x="144" y="877"/>
                    <a:pt x="138" y="871"/>
                    <a:pt x="134" y="864"/>
                  </a:cubicBezTo>
                  <a:cubicBezTo>
                    <a:pt x="130" y="857"/>
                    <a:pt x="130" y="848"/>
                    <a:pt x="133" y="841"/>
                  </a:cubicBezTo>
                  <a:cubicBezTo>
                    <a:pt x="146" y="807"/>
                    <a:pt x="146" y="807"/>
                    <a:pt x="146" y="807"/>
                  </a:cubicBezTo>
                  <a:cubicBezTo>
                    <a:pt x="148" y="804"/>
                    <a:pt x="146" y="801"/>
                    <a:pt x="143" y="799"/>
                  </a:cubicBezTo>
                  <a:cubicBezTo>
                    <a:pt x="101" y="781"/>
                    <a:pt x="101" y="781"/>
                    <a:pt x="101" y="781"/>
                  </a:cubicBezTo>
                  <a:cubicBezTo>
                    <a:pt x="92" y="776"/>
                    <a:pt x="84" y="768"/>
                    <a:pt x="81" y="758"/>
                  </a:cubicBezTo>
                  <a:cubicBezTo>
                    <a:pt x="78" y="747"/>
                    <a:pt x="80" y="736"/>
                    <a:pt x="85" y="727"/>
                  </a:cubicBezTo>
                  <a:cubicBezTo>
                    <a:pt x="86" y="726"/>
                    <a:pt x="86" y="726"/>
                    <a:pt x="86" y="726"/>
                  </a:cubicBezTo>
                  <a:cubicBezTo>
                    <a:pt x="114" y="681"/>
                    <a:pt x="150" y="641"/>
                    <a:pt x="174" y="594"/>
                  </a:cubicBezTo>
                  <a:cubicBezTo>
                    <a:pt x="184" y="573"/>
                    <a:pt x="184" y="573"/>
                    <a:pt x="184" y="573"/>
                  </a:cubicBezTo>
                  <a:cubicBezTo>
                    <a:pt x="191" y="559"/>
                    <a:pt x="182" y="537"/>
                    <a:pt x="178" y="522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66" y="468"/>
                    <a:pt x="168" y="422"/>
                    <a:pt x="177" y="386"/>
                  </a:cubicBezTo>
                  <a:cubicBezTo>
                    <a:pt x="227" y="187"/>
                    <a:pt x="445" y="75"/>
                    <a:pt x="662" y="75"/>
                  </a:cubicBezTo>
                  <a:cubicBezTo>
                    <a:pt x="929" y="75"/>
                    <a:pt x="1195" y="247"/>
                    <a:pt x="1135" y="6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  <p:sp>
          <p:nvSpPr>
            <p:cNvPr id="92" name="深度视觉·原创设计 https://www.docer.com/works?userid=22383862"/>
            <p:cNvSpPr/>
            <p:nvPr/>
          </p:nvSpPr>
          <p:spPr bwMode="auto">
            <a:xfrm>
              <a:off x="866776" y="496888"/>
              <a:ext cx="3243263" cy="2638425"/>
            </a:xfrm>
            <a:custGeom>
              <a:avLst/>
              <a:gdLst>
                <a:gd name="T0" fmla="*/ 571 w 863"/>
                <a:gd name="T1" fmla="*/ 31 h 702"/>
                <a:gd name="T2" fmla="*/ 506 w 863"/>
                <a:gd name="T3" fmla="*/ 7 h 702"/>
                <a:gd name="T4" fmla="*/ 463 w 863"/>
                <a:gd name="T5" fmla="*/ 16 h 702"/>
                <a:gd name="T6" fmla="*/ 416 w 863"/>
                <a:gd name="T7" fmla="*/ 0 h 702"/>
                <a:gd name="T8" fmla="*/ 378 w 863"/>
                <a:gd name="T9" fmla="*/ 10 h 702"/>
                <a:gd name="T10" fmla="*/ 348 w 863"/>
                <a:gd name="T11" fmla="*/ 7 h 702"/>
                <a:gd name="T12" fmla="*/ 262 w 863"/>
                <a:gd name="T13" fmla="*/ 36 h 702"/>
                <a:gd name="T14" fmla="*/ 253 w 863"/>
                <a:gd name="T15" fmla="*/ 36 h 702"/>
                <a:gd name="T16" fmla="*/ 149 w 863"/>
                <a:gd name="T17" fmla="*/ 84 h 702"/>
                <a:gd name="T18" fmla="*/ 58 w 863"/>
                <a:gd name="T19" fmla="*/ 191 h 702"/>
                <a:gd name="T20" fmla="*/ 23 w 863"/>
                <a:gd name="T21" fmla="*/ 242 h 702"/>
                <a:gd name="T22" fmla="*/ 24 w 863"/>
                <a:gd name="T23" fmla="*/ 250 h 702"/>
                <a:gd name="T24" fmla="*/ 0 w 863"/>
                <a:gd name="T25" fmla="*/ 326 h 702"/>
                <a:gd name="T26" fmla="*/ 61 w 863"/>
                <a:gd name="T27" fmla="*/ 438 h 702"/>
                <a:gd name="T28" fmla="*/ 161 w 863"/>
                <a:gd name="T29" fmla="*/ 509 h 702"/>
                <a:gd name="T30" fmla="*/ 211 w 863"/>
                <a:gd name="T31" fmla="*/ 496 h 702"/>
                <a:gd name="T32" fmla="*/ 275 w 863"/>
                <a:gd name="T33" fmla="*/ 535 h 702"/>
                <a:gd name="T34" fmla="*/ 405 w 863"/>
                <a:gd name="T35" fmla="*/ 626 h 702"/>
                <a:gd name="T36" fmla="*/ 460 w 863"/>
                <a:gd name="T37" fmla="*/ 614 h 702"/>
                <a:gd name="T38" fmla="*/ 609 w 863"/>
                <a:gd name="T39" fmla="*/ 702 h 702"/>
                <a:gd name="T40" fmla="*/ 766 w 863"/>
                <a:gd name="T41" fmla="*/ 594 h 702"/>
                <a:gd name="T42" fmla="*/ 854 w 863"/>
                <a:gd name="T43" fmla="*/ 446 h 702"/>
                <a:gd name="T44" fmla="*/ 852 w 863"/>
                <a:gd name="T45" fmla="*/ 415 h 702"/>
                <a:gd name="T46" fmla="*/ 863 w 863"/>
                <a:gd name="T47" fmla="*/ 365 h 702"/>
                <a:gd name="T48" fmla="*/ 834 w 863"/>
                <a:gd name="T49" fmla="*/ 288 h 702"/>
                <a:gd name="T50" fmla="*/ 836 w 863"/>
                <a:gd name="T51" fmla="*/ 270 h 702"/>
                <a:gd name="T52" fmla="*/ 767 w 863"/>
                <a:gd name="T53" fmla="*/ 164 h 702"/>
                <a:gd name="T54" fmla="*/ 571 w 863"/>
                <a:gd name="T55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3" h="702">
                  <a:moveTo>
                    <a:pt x="571" y="31"/>
                  </a:moveTo>
                  <a:cubicBezTo>
                    <a:pt x="554" y="16"/>
                    <a:pt x="531" y="7"/>
                    <a:pt x="506" y="7"/>
                  </a:cubicBezTo>
                  <a:cubicBezTo>
                    <a:pt x="490" y="7"/>
                    <a:pt x="476" y="10"/>
                    <a:pt x="463" y="16"/>
                  </a:cubicBezTo>
                  <a:cubicBezTo>
                    <a:pt x="450" y="6"/>
                    <a:pt x="434" y="0"/>
                    <a:pt x="416" y="0"/>
                  </a:cubicBezTo>
                  <a:cubicBezTo>
                    <a:pt x="402" y="0"/>
                    <a:pt x="389" y="3"/>
                    <a:pt x="378" y="10"/>
                  </a:cubicBezTo>
                  <a:cubicBezTo>
                    <a:pt x="368" y="8"/>
                    <a:pt x="358" y="7"/>
                    <a:pt x="348" y="7"/>
                  </a:cubicBezTo>
                  <a:cubicBezTo>
                    <a:pt x="315" y="7"/>
                    <a:pt x="285" y="18"/>
                    <a:pt x="262" y="36"/>
                  </a:cubicBezTo>
                  <a:cubicBezTo>
                    <a:pt x="259" y="36"/>
                    <a:pt x="256" y="36"/>
                    <a:pt x="253" y="36"/>
                  </a:cubicBezTo>
                  <a:cubicBezTo>
                    <a:pt x="212" y="36"/>
                    <a:pt x="175" y="55"/>
                    <a:pt x="149" y="84"/>
                  </a:cubicBezTo>
                  <a:cubicBezTo>
                    <a:pt x="98" y="93"/>
                    <a:pt x="60" y="137"/>
                    <a:pt x="58" y="191"/>
                  </a:cubicBezTo>
                  <a:cubicBezTo>
                    <a:pt x="38" y="198"/>
                    <a:pt x="23" y="219"/>
                    <a:pt x="23" y="242"/>
                  </a:cubicBezTo>
                  <a:cubicBezTo>
                    <a:pt x="23" y="245"/>
                    <a:pt x="23" y="247"/>
                    <a:pt x="24" y="250"/>
                  </a:cubicBezTo>
                  <a:cubicBezTo>
                    <a:pt x="9" y="271"/>
                    <a:pt x="0" y="297"/>
                    <a:pt x="0" y="326"/>
                  </a:cubicBezTo>
                  <a:cubicBezTo>
                    <a:pt x="0" y="373"/>
                    <a:pt x="24" y="414"/>
                    <a:pt x="61" y="438"/>
                  </a:cubicBezTo>
                  <a:cubicBezTo>
                    <a:pt x="75" y="479"/>
                    <a:pt x="114" y="509"/>
                    <a:pt x="161" y="509"/>
                  </a:cubicBezTo>
                  <a:cubicBezTo>
                    <a:pt x="179" y="509"/>
                    <a:pt x="196" y="504"/>
                    <a:pt x="211" y="496"/>
                  </a:cubicBezTo>
                  <a:cubicBezTo>
                    <a:pt x="226" y="516"/>
                    <a:pt x="249" y="531"/>
                    <a:pt x="275" y="535"/>
                  </a:cubicBezTo>
                  <a:cubicBezTo>
                    <a:pt x="294" y="588"/>
                    <a:pt x="345" y="626"/>
                    <a:pt x="405" y="626"/>
                  </a:cubicBezTo>
                  <a:cubicBezTo>
                    <a:pt x="424" y="626"/>
                    <a:pt x="443" y="622"/>
                    <a:pt x="460" y="614"/>
                  </a:cubicBezTo>
                  <a:cubicBezTo>
                    <a:pt x="489" y="667"/>
                    <a:pt x="545" y="702"/>
                    <a:pt x="609" y="702"/>
                  </a:cubicBezTo>
                  <a:cubicBezTo>
                    <a:pt x="681" y="702"/>
                    <a:pt x="742" y="658"/>
                    <a:pt x="766" y="594"/>
                  </a:cubicBezTo>
                  <a:cubicBezTo>
                    <a:pt x="819" y="565"/>
                    <a:pt x="854" y="510"/>
                    <a:pt x="854" y="446"/>
                  </a:cubicBezTo>
                  <a:cubicBezTo>
                    <a:pt x="854" y="435"/>
                    <a:pt x="853" y="425"/>
                    <a:pt x="852" y="415"/>
                  </a:cubicBezTo>
                  <a:cubicBezTo>
                    <a:pt x="859" y="400"/>
                    <a:pt x="863" y="383"/>
                    <a:pt x="863" y="365"/>
                  </a:cubicBezTo>
                  <a:cubicBezTo>
                    <a:pt x="863" y="335"/>
                    <a:pt x="852" y="308"/>
                    <a:pt x="834" y="288"/>
                  </a:cubicBezTo>
                  <a:cubicBezTo>
                    <a:pt x="835" y="282"/>
                    <a:pt x="836" y="276"/>
                    <a:pt x="836" y="270"/>
                  </a:cubicBezTo>
                  <a:cubicBezTo>
                    <a:pt x="836" y="223"/>
                    <a:pt x="808" y="182"/>
                    <a:pt x="767" y="164"/>
                  </a:cubicBezTo>
                  <a:cubicBezTo>
                    <a:pt x="734" y="87"/>
                    <a:pt x="659" y="33"/>
                    <a:pt x="571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sp>
        <p:nvSpPr>
          <p:cNvPr id="93" name="深度视觉·原创设计 https://www.docer.com/works?userid=22383862"/>
          <p:cNvSpPr/>
          <p:nvPr/>
        </p:nvSpPr>
        <p:spPr>
          <a:xfrm>
            <a:off x="9581245" y="1678231"/>
            <a:ext cx="451000" cy="44732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640" y="58417"/>
                </a:moveTo>
                <a:lnTo>
                  <a:pt x="109640" y="58417"/>
                </a:lnTo>
                <a:cubicBezTo>
                  <a:pt x="109640" y="50935"/>
                  <a:pt x="114820" y="45755"/>
                  <a:pt x="119712" y="40575"/>
                </a:cubicBezTo>
                <a:cubicBezTo>
                  <a:pt x="119712" y="37985"/>
                  <a:pt x="117410" y="33093"/>
                  <a:pt x="117410" y="30503"/>
                </a:cubicBezTo>
                <a:cubicBezTo>
                  <a:pt x="107050" y="33093"/>
                  <a:pt x="101870" y="27913"/>
                  <a:pt x="96978" y="22733"/>
                </a:cubicBezTo>
                <a:cubicBezTo>
                  <a:pt x="91798" y="17841"/>
                  <a:pt x="89208" y="12661"/>
                  <a:pt x="91798" y="4892"/>
                </a:cubicBezTo>
                <a:cubicBezTo>
                  <a:pt x="89208" y="2589"/>
                  <a:pt x="84316" y="0"/>
                  <a:pt x="79136" y="0"/>
                </a:cubicBezTo>
                <a:cubicBezTo>
                  <a:pt x="76546" y="4892"/>
                  <a:pt x="69064" y="10071"/>
                  <a:pt x="61294" y="10071"/>
                </a:cubicBezTo>
                <a:cubicBezTo>
                  <a:pt x="53812" y="10071"/>
                  <a:pt x="46043" y="4892"/>
                  <a:pt x="43453" y="0"/>
                </a:cubicBezTo>
                <a:cubicBezTo>
                  <a:pt x="38273" y="0"/>
                  <a:pt x="33381" y="2589"/>
                  <a:pt x="30791" y="4892"/>
                </a:cubicBezTo>
                <a:cubicBezTo>
                  <a:pt x="33381" y="12661"/>
                  <a:pt x="30791" y="17841"/>
                  <a:pt x="25611" y="22733"/>
                </a:cubicBezTo>
                <a:cubicBezTo>
                  <a:pt x="20719" y="27913"/>
                  <a:pt x="12661" y="33093"/>
                  <a:pt x="5179" y="30503"/>
                </a:cubicBezTo>
                <a:cubicBezTo>
                  <a:pt x="5179" y="33093"/>
                  <a:pt x="2589" y="37985"/>
                  <a:pt x="0" y="40575"/>
                </a:cubicBezTo>
                <a:cubicBezTo>
                  <a:pt x="7769" y="45755"/>
                  <a:pt x="12661" y="50935"/>
                  <a:pt x="12661" y="58417"/>
                </a:cubicBezTo>
                <a:cubicBezTo>
                  <a:pt x="12661" y="66187"/>
                  <a:pt x="7769" y="73669"/>
                  <a:pt x="0" y="79136"/>
                </a:cubicBezTo>
                <a:cubicBezTo>
                  <a:pt x="2589" y="81438"/>
                  <a:pt x="5179" y="86618"/>
                  <a:pt x="5179" y="89208"/>
                </a:cubicBezTo>
                <a:cubicBezTo>
                  <a:pt x="12661" y="89208"/>
                  <a:pt x="20719" y="89208"/>
                  <a:pt x="25611" y="94388"/>
                </a:cubicBezTo>
                <a:cubicBezTo>
                  <a:pt x="30791" y="99280"/>
                  <a:pt x="33381" y="107050"/>
                  <a:pt x="30791" y="114532"/>
                </a:cubicBezTo>
                <a:cubicBezTo>
                  <a:pt x="33381" y="117122"/>
                  <a:pt x="38273" y="117122"/>
                  <a:pt x="43453" y="119712"/>
                </a:cubicBezTo>
                <a:cubicBezTo>
                  <a:pt x="46043" y="111942"/>
                  <a:pt x="53812" y="107050"/>
                  <a:pt x="61294" y="107050"/>
                </a:cubicBezTo>
                <a:cubicBezTo>
                  <a:pt x="69064" y="107050"/>
                  <a:pt x="76546" y="111942"/>
                  <a:pt x="79136" y="119712"/>
                </a:cubicBezTo>
                <a:cubicBezTo>
                  <a:pt x="84316" y="117122"/>
                  <a:pt x="89208" y="117122"/>
                  <a:pt x="91798" y="114532"/>
                </a:cubicBezTo>
                <a:cubicBezTo>
                  <a:pt x="89208" y="107050"/>
                  <a:pt x="91798" y="99280"/>
                  <a:pt x="96978" y="94388"/>
                </a:cubicBezTo>
                <a:cubicBezTo>
                  <a:pt x="101870" y="89208"/>
                  <a:pt x="107050" y="86618"/>
                  <a:pt x="117410" y="89208"/>
                </a:cubicBezTo>
                <a:cubicBezTo>
                  <a:pt x="117410" y="84028"/>
                  <a:pt x="119712" y="81438"/>
                  <a:pt x="119712" y="76258"/>
                </a:cubicBezTo>
                <a:cubicBezTo>
                  <a:pt x="114820" y="73669"/>
                  <a:pt x="109640" y="66187"/>
                  <a:pt x="109640" y="58417"/>
                </a:cubicBezTo>
                <a:close/>
                <a:moveTo>
                  <a:pt x="61294" y="84028"/>
                </a:moveTo>
                <a:lnTo>
                  <a:pt x="61294" y="84028"/>
                </a:lnTo>
                <a:cubicBezTo>
                  <a:pt x="46043" y="84028"/>
                  <a:pt x="35971" y="73669"/>
                  <a:pt x="35971" y="58417"/>
                </a:cubicBezTo>
                <a:cubicBezTo>
                  <a:pt x="35971" y="45755"/>
                  <a:pt x="46043" y="33093"/>
                  <a:pt x="61294" y="33093"/>
                </a:cubicBezTo>
                <a:cubicBezTo>
                  <a:pt x="76546" y="33093"/>
                  <a:pt x="86618" y="45755"/>
                  <a:pt x="86618" y="58417"/>
                </a:cubicBezTo>
                <a:cubicBezTo>
                  <a:pt x="86618" y="73669"/>
                  <a:pt x="76546" y="84028"/>
                  <a:pt x="61294" y="840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深度视觉·原创设计 https://www.docer.com/works?userid=22383862"/>
          <p:cNvSpPr/>
          <p:nvPr/>
        </p:nvSpPr>
        <p:spPr>
          <a:xfrm>
            <a:off x="6857208" y="1486585"/>
            <a:ext cx="488893" cy="56863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966" y="41876"/>
                </a:moveTo>
                <a:lnTo>
                  <a:pt x="114966" y="41876"/>
                </a:lnTo>
                <a:cubicBezTo>
                  <a:pt x="39999" y="67767"/>
                  <a:pt x="70463" y="0"/>
                  <a:pt x="11655" y="36022"/>
                </a:cubicBezTo>
                <a:cubicBezTo>
                  <a:pt x="0" y="40075"/>
                  <a:pt x="0" y="40075"/>
                  <a:pt x="0" y="40075"/>
                </a:cubicBezTo>
                <a:cubicBezTo>
                  <a:pt x="23311" y="119774"/>
                  <a:pt x="23311" y="119774"/>
                  <a:pt x="23311" y="119774"/>
                </a:cubicBezTo>
                <a:cubicBezTo>
                  <a:pt x="37350" y="119774"/>
                  <a:pt x="37350" y="119774"/>
                  <a:pt x="37350" y="119774"/>
                </a:cubicBezTo>
                <a:cubicBezTo>
                  <a:pt x="25695" y="79924"/>
                  <a:pt x="25695" y="79924"/>
                  <a:pt x="25695" y="79924"/>
                </a:cubicBezTo>
                <a:cubicBezTo>
                  <a:pt x="77615" y="43902"/>
                  <a:pt x="56423" y="119774"/>
                  <a:pt x="117350" y="43902"/>
                </a:cubicBezTo>
                <a:cubicBezTo>
                  <a:pt x="119735" y="43902"/>
                  <a:pt x="117350" y="41876"/>
                  <a:pt x="114966" y="4187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深度视觉·原创设计 https://www.docer.com/works?userid=22383862"/>
          <p:cNvSpPr txBox="1"/>
          <p:nvPr/>
        </p:nvSpPr>
        <p:spPr>
          <a:xfrm>
            <a:off x="9398281" y="2472108"/>
            <a:ext cx="927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id-ID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+mn-ea"/>
              </a:rPr>
              <a:t>nginx</a:t>
            </a:r>
            <a:endParaRPr lang="id-ID" spc="300" dirty="0">
              <a:solidFill>
                <a:schemeClr val="tx1">
                  <a:lumMod val="85000"/>
                  <a:lumOff val="1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76975" y="2501265"/>
            <a:ext cx="1838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id-ID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xhtp和xshell</a:t>
            </a:r>
            <a:endParaRPr lang="en-US" altLang="id-ID" spc="300" dirty="0">
              <a:solidFill>
                <a:schemeClr val="tx1">
                  <a:lumMod val="85000"/>
                  <a:lumOff val="1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深度视觉·原创设计 https://www.docer.com/works?userid=22383862"/>
          <p:cNvSpPr txBox="1"/>
          <p:nvPr/>
        </p:nvSpPr>
        <p:spPr>
          <a:xfrm>
            <a:off x="461965" y="302883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+mn-ea"/>
              </a:rPr>
              <a:t>xhtp和xshell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2295" y="979170"/>
            <a:ext cx="7658100" cy="41395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3220" y="1539875"/>
            <a:ext cx="3115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Xshell</a:t>
            </a:r>
            <a:r>
              <a:rPr lang="en-US" altLang="zh-CN"/>
              <a:t>:</a:t>
            </a:r>
            <a:r>
              <a:rPr lang="zh-CN" altLang="en-US"/>
              <a:t>相当与连接远程的终端，用来执行命令来控制远端的</a:t>
            </a:r>
            <a:r>
              <a:rPr lang="zh-CN" altLang="en-US"/>
              <a:t>服务器</a:t>
            </a:r>
            <a:endParaRPr lang="zh-CN" altLang="en-US"/>
          </a:p>
          <a:p>
            <a:r>
              <a:rPr lang="en-US" altLang="zh-CN"/>
              <a:t>xftp:网络传输文件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2" name="深度视觉·原创设计 https://www.docer.com/works?userid=2238386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438" y="623455"/>
            <a:ext cx="5017562" cy="6234545"/>
          </a:xfrm>
          <a:prstGeom prst="rect">
            <a:avLst/>
          </a:prstGeom>
        </p:spPr>
      </p:pic>
      <p:sp>
        <p:nvSpPr>
          <p:cNvPr id="23" name="深度视觉·原创设计 https://www.docer.com/works?userid=22383862"/>
          <p:cNvSpPr txBox="1"/>
          <p:nvPr/>
        </p:nvSpPr>
        <p:spPr>
          <a:xfrm>
            <a:off x="8746435" y="1510749"/>
            <a:ext cx="1888435" cy="3351538"/>
          </a:xfrm>
          <a:prstGeom prst="rect">
            <a:avLst/>
          </a:prstGeom>
          <a:blipFill>
            <a:blip r:embed="rId2"/>
            <a:stretch>
              <a:fillRect l="-9159" r="-9159"/>
            </a:stretch>
          </a:blipFill>
        </p:spPr>
      </p:sp>
      <p:grpSp>
        <p:nvGrpSpPr>
          <p:cNvPr id="24" name="深度视觉·原创设计 https://www.docer.com/works?userid=22383862"/>
          <p:cNvGrpSpPr/>
          <p:nvPr/>
        </p:nvGrpSpPr>
        <p:grpSpPr>
          <a:xfrm>
            <a:off x="7719283" y="2174690"/>
            <a:ext cx="1608716" cy="1536464"/>
            <a:chOff x="7719283" y="2174690"/>
            <a:chExt cx="1608716" cy="1536464"/>
          </a:xfrm>
        </p:grpSpPr>
        <p:sp>
          <p:nvSpPr>
            <p:cNvPr id="17" name="深度视觉·原创设计 https://www.docer.com/works?userid=22383862"/>
            <p:cNvSpPr/>
            <p:nvPr/>
          </p:nvSpPr>
          <p:spPr bwMode="auto">
            <a:xfrm>
              <a:off x="7719283" y="2174690"/>
              <a:ext cx="1536464" cy="15364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19" name="深度视觉·原创设计 https://www.docer.com/works?userid=22383862"/>
            <p:cNvSpPr/>
            <p:nvPr/>
          </p:nvSpPr>
          <p:spPr bwMode="auto">
            <a:xfrm rot="8271902">
              <a:off x="8912367" y="3278146"/>
              <a:ext cx="415632" cy="35830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深度视觉·原创设计 https://www.docer.com/works?userid=22383862"/>
          <p:cNvSpPr txBox="1"/>
          <p:nvPr/>
        </p:nvSpPr>
        <p:spPr>
          <a:xfrm>
            <a:off x="462408" y="988850"/>
            <a:ext cx="2828804" cy="105918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安装nginx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: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yum install nginx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" name="深度视觉·原创设计 https://www.docer.com/works?userid=22383862"/>
          <p:cNvSpPr txBox="1"/>
          <p:nvPr/>
        </p:nvSpPr>
        <p:spPr>
          <a:xfrm>
            <a:off x="461965" y="302883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nginx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5" name="深度视觉·原创设计 https://www.docer.com/works?userid=22383862"/>
          <p:cNvSpPr txBox="1"/>
          <p:nvPr/>
        </p:nvSpPr>
        <p:spPr>
          <a:xfrm>
            <a:off x="462408" y="2091210"/>
            <a:ext cx="2828804" cy="396811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配置</a:t>
            </a:r>
            <a:r>
              <a:rPr lang="zh-CN" altLang="en-US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地址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nginx -t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/etc/nginx/conf.d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配置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代码：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server {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  listen 80;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  server_name  localhost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|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阿里云服务器地址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|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域名;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  #文件的路径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  root   html;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  #配置默认访问的页面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  index  index.html index.htm;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}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3881248" y="988850"/>
            <a:ext cx="2828804" cy="332168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  #配置多个项目</a:t>
            </a:r>
            <a:endParaRPr kumimoji="0" lang="zh-CN" altLang="en-US" sz="1400" b="0" i="0" u="none" strike="noStrike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  #location注意要和项目中配置的base一样</a:t>
            </a:r>
            <a:endParaRPr kumimoji="0" lang="zh-CN" altLang="en-US" sz="1400" b="0" i="0" u="none" strike="noStrike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  location /</a:t>
            </a:r>
            <a:r>
              <a:rPr lang="en-US" altLang="zh-CN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base</a:t>
            </a:r>
            <a:r>
              <a:rPr lang="zh-CN" altLang="en-US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 {</a:t>
            </a:r>
            <a:endParaRPr lang="zh-CN" altLang="en-US" sz="14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  try_files $uri $uri/ /项目文件</a:t>
            </a:r>
            <a:r>
              <a:rPr lang="zh-CN" altLang="en-US" sz="14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名/index.html;</a:t>
            </a:r>
            <a:endParaRPr kumimoji="0" lang="zh-CN" altLang="en-US" sz="1400" b="0" i="0" u="none" strike="noStrike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  location /vue-demo {</a:t>
            </a:r>
            <a:endParaRPr kumimoji="0" lang="zh-CN" altLang="en-US" sz="1400" b="0" i="0" u="none" strike="noStrike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  try_files $uri $uri/ /vue-demo/index.html;</a:t>
            </a:r>
            <a:endParaRPr kumimoji="0" lang="zh-CN" altLang="en-US" sz="1400" b="0" i="0" u="none" strike="noStrike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3153554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2073299" y="2169798"/>
            <a:ext cx="2676124" cy="2518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2673839" y="2430279"/>
            <a:ext cx="130937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6600" b="1">
                <a:ln w="12700">
                  <a:noFill/>
                </a:ln>
                <a:gradFill>
                  <a:gsLst>
                    <a:gs pos="50000">
                      <a:srgbClr val="005674"/>
                    </a:gs>
                    <a:gs pos="70000">
                      <a:srgbClr val="00B0F0"/>
                    </a:gs>
                    <a:gs pos="49000">
                      <a:srgbClr val="0070C0"/>
                    </a:gs>
                    <a:gs pos="30000">
                      <a:srgbClr val="00B0F0"/>
                    </a:gs>
                  </a:gsLst>
                  <a:lin ang="5400000" scaled="1"/>
                </a:gradFill>
                <a:effectLst>
                  <a:outerShdw blurRad="254000" dist="152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schemeClr val="accent1"/>
                </a:solidFill>
                <a:effectLst/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03</a:t>
            </a:r>
            <a:endParaRPr kumimoji="0" lang="zh-CN" altLang="en-US" sz="8800" b="1" i="0" u="none" strike="noStrike" kern="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2789732" y="3780899"/>
            <a:ext cx="136328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 defTabSz="1219200">
              <a:defRPr sz="4400" b="1" spc="40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defRPr>
            </a:lvl1pPr>
          </a:lstStyle>
          <a:p>
            <a:pPr marL="0" marR="0" lvl="0" indent="0" algn="dist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400" normalizeH="0" baseline="0" noProof="0" dirty="0">
                <a:ln>
                  <a:noFill/>
                </a:ln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PART</a:t>
            </a:r>
            <a:endParaRPr kumimoji="0" lang="zh-CN" altLang="en-US" sz="2800" b="0" i="0" u="none" strike="noStrike" kern="0" cap="none" spc="400" normalizeH="0" baseline="0" noProof="0" dirty="0">
              <a:ln>
                <a:noFill/>
              </a:ln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深度视觉·原创设计 https://www.docer.com/works?userid=22383862"/>
          <p:cNvSpPr txBox="1"/>
          <p:nvPr/>
        </p:nvSpPr>
        <p:spPr>
          <a:xfrm>
            <a:off x="5701870" y="2695180"/>
            <a:ext cx="459436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前端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1.11111E-6 L 0.25 1.1111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9450,&quot;width&quot;:13260}"/>
</p:tagLst>
</file>

<file path=ppt/tags/tag2.xml><?xml version="1.0" encoding="utf-8"?>
<p:tagLst xmlns:p="http://schemas.openxmlformats.org/presentationml/2006/main">
  <p:tag name="KSO_WM_UNIT_PLACING_PICTURE_USER_VIEWPORT" val="{&quot;height&quot;:1845,&quot;width&quot;:9705}"/>
</p:tagLst>
</file>

<file path=ppt/theme/theme1.xml><?xml version="1.0" encoding="utf-8"?>
<a:theme xmlns:a="http://schemas.openxmlformats.org/drawingml/2006/main" name="Office 主题​​">
  <a:themeElements>
    <a:clrScheme name="自定义 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F6E"/>
      </a:accent1>
      <a:accent2>
        <a:srgbClr val="FA781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WPS 演示</Application>
  <PresentationFormat>宽屏</PresentationFormat>
  <Paragraphs>132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思源黑体</vt:lpstr>
      <vt:lpstr>黑体</vt:lpstr>
      <vt:lpstr>思源黑体 CN Heavy</vt:lpstr>
      <vt:lpstr>微软雅黑</vt:lpstr>
      <vt:lpstr>Source Han Sans SC</vt:lpstr>
      <vt:lpstr>方正黑体简体</vt:lpstr>
      <vt:lpstr>阿里巴巴普惠体 M</vt:lpstr>
      <vt:lpstr>Source Han Sans CN</vt:lpstr>
      <vt:lpstr>Lato</vt:lpstr>
      <vt:lpstr>FZHei-B01S</vt:lpstr>
      <vt:lpstr>思源黑体 CN Normal</vt:lpstr>
      <vt:lpstr>Source Han Sans SC</vt:lpstr>
      <vt:lpstr>Roboto</vt:lpstr>
      <vt:lpstr>Yu Gothic UI</vt:lpstr>
      <vt:lpstr>Open Sans</vt:lpstr>
      <vt:lpstr>等线</vt:lpstr>
      <vt:lpstr>Arial Unicode MS</vt:lpstr>
      <vt:lpstr>等线 Light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EDY</cp:lastModifiedBy>
  <cp:revision>43</cp:revision>
  <dcterms:created xsi:type="dcterms:W3CDTF">2020-12-16T07:00:00Z</dcterms:created>
  <dcterms:modified xsi:type="dcterms:W3CDTF">2022-02-17T09:54:17Z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KSOTemplateUUID">
    <vt:lpwstr>v1.0_mb_GFsagpEW0KZX4KYobGbbRw==</vt:lpwstr>
  </property>
  <property fmtid="{D5CDD505-2E9C-101B-9397-08002B2CF9AE}" pid="4" name="ICV">
    <vt:lpwstr>B2612CE47B204030B1D0476442A83CD9</vt:lpwstr>
  </property>
</Properties>
</file>