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タスクを減らしてビーと(音)
このページ移動をすることで
ユーザーにとってこのページ移動をすることで得られるもの
これができると何が良いか
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2124075"/>
            <a:ext cx="5715000" cy="900113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0" y="14652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810625" y="14652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 rot="-5395293">
            <a:off x="4359344" y="533297"/>
            <a:ext cx="284915" cy="8946071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 rot="-5395293">
            <a:off x="4400340" y="-4355821"/>
            <a:ext cx="328613" cy="905265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5063" y="1633538"/>
            <a:ext cx="1905000" cy="190500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609600" y="2124075"/>
            <a:ext cx="325755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プレゼン</a:t>
            </a:r>
            <a:endParaRPr lang="en-US" sz="3600" dirty="0"/>
          </a:p>
        </p:txBody>
      </p:sp>
      <p:sp>
        <p:nvSpPr>
          <p:cNvPr id="9" name="Text 6"/>
          <p:cNvSpPr/>
          <p:nvPr/>
        </p:nvSpPr>
        <p:spPr>
          <a:xfrm>
            <a:off x="609600" y="2786063"/>
            <a:ext cx="1804988" cy="2381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WD2A 友塚亮羽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8810625" y="0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-5395293">
            <a:off x="4351223" y="527142"/>
            <a:ext cx="301181" cy="8946071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 rot="-5395293">
            <a:off x="4400340" y="-4374871"/>
            <a:ext cx="328613" cy="905265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2005013"/>
            <a:ext cx="2262188" cy="274204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500188" y="1171575"/>
            <a:ext cx="6810375" cy="604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752"/>
              </a:lnSpc>
              <a:buNone/>
            </a:pPr>
            <a:r>
              <a:rPr lang="en-US" sz="3600" b="1" spc="-72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ご清聴ありがとうございました</a:t>
            </a: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4652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8810625" y="14652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-5395293">
            <a:off x="4364521" y="528113"/>
            <a:ext cx="274547" cy="8946071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 rot="-5395293">
            <a:off x="4400340" y="-4355821"/>
            <a:ext cx="328613" cy="905265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42925" y="609600"/>
            <a:ext cx="1585913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コンセプト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2428875" y="1900238"/>
            <a:ext cx="4495800" cy="3000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376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「日々の小さなものを管理するアプリ」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1576388" y="3243263"/>
            <a:ext cx="6086475" cy="3000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376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「BGM(曲)を獲得しながらタスクを消化していこう！」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4171950" y="2571750"/>
            <a:ext cx="676275" cy="3000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376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↓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14652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8810625" y="14652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2"/>
          <p:cNvSpPr/>
          <p:nvPr/>
        </p:nvSpPr>
        <p:spPr>
          <a:xfrm rot="-5395293">
            <a:off x="4364521" y="528113"/>
            <a:ext cx="274547" cy="8946071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3"/>
          <p:cNvSpPr/>
          <p:nvPr/>
        </p:nvSpPr>
        <p:spPr>
          <a:xfrm rot="-5395293">
            <a:off x="4400340" y="-4355821"/>
            <a:ext cx="328613" cy="905265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4"/>
          <p:cNvSpPr/>
          <p:nvPr/>
        </p:nvSpPr>
        <p:spPr>
          <a:xfrm>
            <a:off x="2371725" y="1700213"/>
            <a:ext cx="4500563" cy="6048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752"/>
              </a:lnSpc>
              <a:buNone/>
            </a:pPr>
            <a:r>
              <a:rPr lang="en-US" sz="3600" b="1" spc="-72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TaskBeat</a:t>
            </a:r>
            <a:pPr algn="ctr" indent="0" marL="0">
              <a:lnSpc>
                <a:spcPts val="4752"/>
              </a:lnSpc>
              <a:buNone/>
            </a:pPr>
            <a:r>
              <a:rPr lang="en-US" sz="2400" b="1" spc="-72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(タスクビート)</a:t>
            </a:r>
            <a:endParaRPr lang="en-US" sz="3600" dirty="0"/>
          </a:p>
        </p:txBody>
      </p:sp>
      <p:sp>
        <p:nvSpPr>
          <p:cNvPr id="8" name="Text 5"/>
          <p:cNvSpPr/>
          <p:nvPr/>
        </p:nvSpPr>
        <p:spPr>
          <a:xfrm>
            <a:off x="2933700" y="3195638"/>
            <a:ext cx="35052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316B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日々後回しにするTask(やること)を</a:t>
            </a:r>
            <a:endParaRPr lang="en-US" sz="1350" dirty="0"/>
          </a:p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316B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フレンドと楽しみながらBGM(曲)を獲得</a:t>
            </a:r>
            <a:endParaRPr lang="en-US" sz="1350" dirty="0"/>
          </a:p>
          <a:p>
            <a:pPr algn="ctr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316B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してタスクを処理していくアプリ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514350" y="504825"/>
            <a:ext cx="1362075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アプリ名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4652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8810625" y="14652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-5395293">
            <a:off x="4364521" y="528113"/>
            <a:ext cx="274547" cy="8946071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 rot="-5395293">
            <a:off x="4400340" y="-4355821"/>
            <a:ext cx="328613" cy="905265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42925" y="609600"/>
            <a:ext cx="1585913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ターゲット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2671763" y="2286000"/>
            <a:ext cx="4252913" cy="3000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376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大学生で課題が多くて苦しんでいる人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4652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8810625" y="14652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-5395293">
            <a:off x="4364521" y="528113"/>
            <a:ext cx="274547" cy="8946071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 rot="-5395293">
            <a:off x="4400340" y="-4355821"/>
            <a:ext cx="328613" cy="905265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14350" y="504825"/>
            <a:ext cx="9144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現状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2881313" y="1490663"/>
            <a:ext cx="4095750" cy="3000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376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todoだけやったら飽きてしまう、、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2752725" y="2962275"/>
            <a:ext cx="3843338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168"/>
              </a:lnSpc>
              <a:buNone/>
            </a:pPr>
            <a:r>
              <a:rPr lang="en-US" sz="2400" b="1" spc="-48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達成感×コンプ性×闘争心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2752725" y="2962275"/>
            <a:ext cx="3843338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168"/>
              </a:lnSpc>
              <a:buNone/>
            </a:pPr>
            <a:r>
              <a:rPr lang="en-US" sz="2400" b="1" spc="-48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達成感×コンプ性×闘争心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2752725" y="2962275"/>
            <a:ext cx="3843338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168"/>
              </a:lnSpc>
              <a:buNone/>
            </a:pPr>
            <a:r>
              <a:rPr lang="en-US" sz="2400" b="1" spc="-48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達成感×コンプ性×闘争心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2752725" y="2962275"/>
            <a:ext cx="3843338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168"/>
              </a:lnSpc>
              <a:buNone/>
            </a:pPr>
            <a:r>
              <a:rPr lang="en-US" sz="2400" b="1" spc="-48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達成感×コンプ性×闘争心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243388" y="2176463"/>
            <a:ext cx="752475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168"/>
              </a:lnSpc>
              <a:buNone/>
            </a:pPr>
            <a:r>
              <a:rPr lang="en-US" sz="2400" b="1" spc="-48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↓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6519863" y="1085850"/>
            <a:ext cx="1976437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義務感がある、、、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1190625" y="1262063"/>
            <a:ext cx="213836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シンプルすぎる、、、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3605213" y="604838"/>
            <a:ext cx="248126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する意味を感じない、、、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5734050" y="2062163"/>
            <a:ext cx="180022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逆にたまりすぎる</a:t>
            </a:r>
            <a:endParaRPr lang="en-US" sz="13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4652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8810625" y="14652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-5395293">
            <a:off x="4364521" y="528113"/>
            <a:ext cx="274547" cy="8946071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 rot="-5395293">
            <a:off x="4400340" y="-4355821"/>
            <a:ext cx="328613" cy="905265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48325" y="609600"/>
            <a:ext cx="1810155" cy="39243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566738" y="504825"/>
            <a:ext cx="1585913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メイン機能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800100" y="1547813"/>
            <a:ext cx="3857625" cy="600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376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タスク終了毎にBGMを獲得でき</a:t>
            </a:r>
            <a:endParaRPr lang="en-US" sz="1800" dirty="0"/>
          </a:p>
          <a:p>
            <a:pPr algn="l" indent="0" marL="0">
              <a:lnSpc>
                <a:spcPts val="2376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BGM大辞典で確認できる(１０個)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942975" y="3100388"/>
            <a:ext cx="2776538" cy="13001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420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・有名なBGM</a:t>
            </a:r>
            <a:endParaRPr lang="en-US" sz="1800" dirty="0"/>
          </a:p>
          <a:p>
            <a:pPr algn="l" indent="0" marL="0">
              <a:lnSpc>
                <a:spcPts val="3420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・少年少女時代のBGM</a:t>
            </a:r>
            <a:endParaRPr lang="en-US" sz="1800" dirty="0"/>
          </a:p>
          <a:p>
            <a:pPr algn="l" indent="0" marL="0">
              <a:lnSpc>
                <a:spcPts val="3420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・有名アニソンBGM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1753476" y="2560435"/>
            <a:ext cx="752475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168"/>
              </a:lnSpc>
              <a:buNone/>
            </a:pPr>
            <a:r>
              <a:rPr lang="en-US" sz="2400" b="1" spc="-48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→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8810625" y="0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-5395293">
            <a:off x="4351223" y="527142"/>
            <a:ext cx="301181" cy="8946071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 rot="-5395293">
            <a:off x="4400340" y="-4374871"/>
            <a:ext cx="328613" cy="905265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67363" y="909638"/>
            <a:ext cx="2043113" cy="3417032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566738" y="504825"/>
            <a:ext cx="1133475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b="1" spc="-27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サブ機能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571500" y="2619375"/>
            <a:ext cx="3314700" cy="600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376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・タスク処理数に応じた</a:t>
            </a:r>
            <a:endParaRPr lang="en-US" sz="1800" dirty="0"/>
          </a:p>
          <a:p>
            <a:pPr algn="l" indent="0" marL="0">
              <a:lnSpc>
                <a:spcPts val="2376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　　プレイヤーレベル向上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566738" y="1690688"/>
            <a:ext cx="4000500" cy="3000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376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・友達やネットの進捗を見合える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8810625" y="0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-5395293">
            <a:off x="4351223" y="527142"/>
            <a:ext cx="301181" cy="8946071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 rot="-5395293">
            <a:off x="4400340" y="-4374871"/>
            <a:ext cx="328613" cy="905265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957638" y="2390775"/>
            <a:ext cx="1662113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0"/>
              </a:lnSpc>
              <a:buNone/>
            </a:pPr>
            <a:r>
              <a:rPr lang="en-US" sz="2400" b="1" spc="-48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デモ操作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8810625" y="0"/>
            <a:ext cx="328613" cy="514350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 rot="-5395293">
            <a:off x="4351223" y="527142"/>
            <a:ext cx="301181" cy="8946071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 rot="-5395293">
            <a:off x="4400340" y="-4374871"/>
            <a:ext cx="328613" cy="9052650"/>
          </a:xfrm>
          <a:prstGeom prst="rect">
            <a:avLst/>
          </a:prstGeom>
          <a:solidFill>
            <a:srgbClr val="F3CD9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9700" y="2571750"/>
            <a:ext cx="1128713" cy="609600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63" y="2457450"/>
            <a:ext cx="952500" cy="952500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513" y="2605088"/>
            <a:ext cx="2505075" cy="65549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38" y="504825"/>
            <a:ext cx="1362075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使用言語</a:t>
            </a:r>
            <a:endParaRPr lang="en-US" sz="1800" dirty="0"/>
          </a:p>
        </p:txBody>
      </p:sp>
      <p:sp>
        <p:nvSpPr>
          <p:cNvPr id="10" name="Text 5"/>
          <p:cNvSpPr/>
          <p:nvPr/>
        </p:nvSpPr>
        <p:spPr>
          <a:xfrm>
            <a:off x="1895475" y="1852612"/>
            <a:ext cx="2033587" cy="3000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376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フロントエンド</a:t>
            </a:r>
            <a:endParaRPr lang="en-US" sz="1800" dirty="0"/>
          </a:p>
        </p:txBody>
      </p:sp>
      <p:sp>
        <p:nvSpPr>
          <p:cNvPr id="11" name="Text 6"/>
          <p:cNvSpPr/>
          <p:nvPr/>
        </p:nvSpPr>
        <p:spPr>
          <a:xfrm>
            <a:off x="5910263" y="1852612"/>
            <a:ext cx="1809750" cy="3000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376"/>
              </a:lnSpc>
              <a:buNone/>
            </a:pPr>
            <a:r>
              <a:rPr lang="en-US" sz="1800" b="1" spc="-36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バックエンド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2025-07-31T07:11:54Z</dcterms:created>
  <dcterms:modified xsi:type="dcterms:W3CDTF">2025-07-31T07:11:54Z</dcterms:modified>
</cp:coreProperties>
</file>