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>
        <p:scale>
          <a:sx n="85" d="100"/>
          <a:sy n="85" d="100"/>
        </p:scale>
        <p:origin x="3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C6497-864C-5540-9D62-085196E6EB7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A059B-F584-8C46-8640-13FCD103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0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A059B-F584-8C46-8640-13FCD103AB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A059B-F584-8C46-8640-13FCD103AB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2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BF3C-ED98-6942-B08B-65EF7C415BC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B09D-3270-E840-A78F-AF935531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BF3C-ED98-6942-B08B-65EF7C415BC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B09D-3270-E840-A78F-AF935531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2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BF3C-ED98-6942-B08B-65EF7C415BC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B09D-3270-E840-A78F-AF935531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3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BF3C-ED98-6942-B08B-65EF7C415BC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B09D-3270-E840-A78F-AF935531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7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BF3C-ED98-6942-B08B-65EF7C415BC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B09D-3270-E840-A78F-AF935531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9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BF3C-ED98-6942-B08B-65EF7C415BC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B09D-3270-E840-A78F-AF935531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BF3C-ED98-6942-B08B-65EF7C415BC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B09D-3270-E840-A78F-AF935531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BF3C-ED98-6942-B08B-65EF7C415BC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B09D-3270-E840-A78F-AF935531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BF3C-ED98-6942-B08B-65EF7C415BC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B09D-3270-E840-A78F-AF935531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3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BF3C-ED98-6942-B08B-65EF7C415BC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B09D-3270-E840-A78F-AF935531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BF3C-ED98-6942-B08B-65EF7C415BC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B09D-3270-E840-A78F-AF935531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1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BF3C-ED98-6942-B08B-65EF7C415BC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2B09D-3270-E840-A78F-AF935531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6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3" b="116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8840" y="834395"/>
            <a:ext cx="7680960" cy="5189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48840" y="834395"/>
            <a:ext cx="0" cy="51892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0310" y="1025056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entury Gothic" charset="0"/>
                <a:ea typeface="Century Gothic" charset="0"/>
                <a:cs typeface="Century Gothic" charset="0"/>
              </a:rPr>
              <a:t>Team Meeting</a:t>
            </a:r>
            <a:endParaRPr lang="en-US" sz="200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6831" y="1672887"/>
            <a:ext cx="25715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Jan 12 2018 (Mon)</a:t>
            </a:r>
            <a:r>
              <a:rPr lang="en-US" sz="9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            2:00pm </a:t>
            </a:r>
            <a:r>
              <a:rPr lang="mr-IN" sz="900" dirty="0" smtClean="0">
                <a:latin typeface="Century Gothic" charset="0"/>
                <a:ea typeface="Century Gothic" charset="0"/>
                <a:cs typeface="Century Gothic" charset="0"/>
              </a:rPr>
              <a:t>–</a:t>
            </a:r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 4:00pm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305879" y="1425166"/>
            <a:ext cx="74404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6831" y="2127616"/>
            <a:ext cx="13452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19F Meeting Room A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1597" y="1971027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Location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02260" y="1530132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Date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6831" y="2972559"/>
            <a:ext cx="979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Century Gothic" charset="0"/>
                <a:ea typeface="Century Gothic" charset="0"/>
                <a:cs typeface="Century Gothic" charset="0"/>
              </a:rPr>
              <a:t>Tomohiro Sato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1597" y="2815970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Members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6831" y="3142240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Kohey Sakamoto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6831" y="3311921"/>
            <a:ext cx="886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Suguru Ihara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6831" y="3481602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Yuichiro Kita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6831" y="3651283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Junya Murakami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7982" y="409740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Public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2748" y="3940813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Visibility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7981" y="2552152"/>
            <a:ext cx="36535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I entered this seed event into the database using Mongo shell.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2747" y="2395563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Description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40457" y="1022531"/>
            <a:ext cx="808892" cy="2879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Edit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4" t="12813" r="21978" b="35381"/>
          <a:stretch/>
        </p:blipFill>
        <p:spPr>
          <a:xfrm>
            <a:off x="8974572" y="1105440"/>
            <a:ext cx="131224" cy="1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2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3" b="116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8840" y="834395"/>
            <a:ext cx="7680960" cy="5189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48840" y="834395"/>
            <a:ext cx="0" cy="51892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0310" y="1025056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Century Gothic" charset="0"/>
                <a:ea typeface="Century Gothic" charset="0"/>
                <a:cs typeface="Century Gothic" charset="0"/>
              </a:rPr>
              <a:t>Team Meeting</a:t>
            </a:r>
            <a:endParaRPr lang="en-US" sz="200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6831" y="1672887"/>
            <a:ext cx="25715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Jan 12 2018 (Mon)</a:t>
            </a:r>
            <a:r>
              <a:rPr lang="en-US" sz="9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            2:00pm </a:t>
            </a:r>
            <a:r>
              <a:rPr lang="mr-IN" sz="900" dirty="0" smtClean="0">
                <a:latin typeface="Century Gothic" charset="0"/>
                <a:ea typeface="Century Gothic" charset="0"/>
                <a:cs typeface="Century Gothic" charset="0"/>
              </a:rPr>
              <a:t>–</a:t>
            </a:r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 4:00pm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305879" y="1425166"/>
            <a:ext cx="74404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6831" y="2462792"/>
            <a:ext cx="4461194" cy="28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19F Meeting Room A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1597" y="2213923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Location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02260" y="1530132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Date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6831" y="3429767"/>
            <a:ext cx="979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Century Gothic" charset="0"/>
                <a:ea typeface="Century Gothic" charset="0"/>
                <a:cs typeface="Century Gothic" charset="0"/>
              </a:rPr>
              <a:t>Tomohiro Sato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1597" y="3273178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Members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6831" y="3599448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Kohey Sakamoto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6831" y="3769129"/>
            <a:ext cx="886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Suguru Ihara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6831" y="3938810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Yuichiro Kita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6831" y="4108491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Junya Murakami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7982" y="4554610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Public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2748" y="4398021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Visibility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7981" y="3009360"/>
            <a:ext cx="36535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I entered this seed event into the database using Mongo shell.</a:t>
            </a:r>
            <a:endParaRPr lang="en-US" sz="9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2747" y="2852771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Description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40457" y="1022531"/>
            <a:ext cx="808892" cy="2879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Save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34" y="1124420"/>
            <a:ext cx="132331" cy="1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92</Words>
  <Application>Microsoft Macintosh PowerPoint</Application>
  <PresentationFormat>Widescreen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Century Gothic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Tomohiro Sato</dc:creator>
  <cp:lastModifiedBy>Tomohiro Sato</cp:lastModifiedBy>
  <cp:revision>8</cp:revision>
  <dcterms:created xsi:type="dcterms:W3CDTF">2018-01-18T01:44:30Z</dcterms:created>
  <dcterms:modified xsi:type="dcterms:W3CDTF">2018-01-18T20:04:14Z</dcterms:modified>
</cp:coreProperties>
</file>