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636" y="-4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43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2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2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8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0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6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4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2B3E-6A24-48A5-900C-306ED0607720}" type="datetimeFigureOut">
              <a:rPr kumimoji="1" lang="ja-JP" altLang="en-US" smtClean="0"/>
              <a:t>2016/3/1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F8F1-3704-4525-BCDC-63212EFAB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4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999" cy="2911221"/>
          </a:xfrm>
          <a:prstGeom prst="rect">
            <a:avLst/>
          </a:prstGeom>
        </p:spPr>
      </p:pic>
      <p:pic>
        <p:nvPicPr>
          <p:cNvPr id="5" name="Picture 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3" y="126538"/>
            <a:ext cx="294092" cy="2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743326" y="211266"/>
            <a:ext cx="2846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Segoe UI Light" panose="020B0502040204020203" pitchFamily="34" charset="0"/>
              </a:rPr>
              <a:t>HOME 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ABOUT 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EDUCATION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 WORK 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PORTFOLIO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 CONTACT</a:t>
            </a:r>
            <a:endParaRPr kumimoji="1" lang="ja-JP" altLang="en-US" sz="700" dirty="0">
              <a:latin typeface="Segoe UI Light" panose="020B0502040204020203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20171" y="2911221"/>
            <a:ext cx="6501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Segoe UI Light" panose="020B0502040204020203" pitchFamily="34" charset="0"/>
              </a:rPr>
              <a:t>About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314141" y="3121919"/>
            <a:ext cx="268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509025" y="3255433"/>
            <a:ext cx="38789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latin typeface="Segoe UI Light" panose="020B0502040204020203" pitchFamily="34" charset="0"/>
              </a:rPr>
              <a:t>Tomohiro Sato / TCS Japan</a:t>
            </a:r>
          </a:p>
          <a:p>
            <a:pPr algn="ctr"/>
            <a:r>
              <a:rPr lang="en-US" altLang="ja-JP" sz="800" dirty="0" smtClean="0">
                <a:latin typeface="Segoe UI Light" panose="020B0502040204020203" pitchFamily="34" charset="0"/>
              </a:rPr>
              <a:t>Programmer/ 1991</a:t>
            </a:r>
            <a:r>
              <a:rPr lang="ja-JP" altLang="en-US" sz="800" dirty="0" smtClean="0">
                <a:latin typeface="Segoe UI Light" panose="020B0502040204020203" pitchFamily="34" charset="0"/>
              </a:rPr>
              <a:t>年</a:t>
            </a:r>
            <a:r>
              <a:rPr lang="en-US" altLang="ja-JP" sz="800" dirty="0" smtClean="0">
                <a:latin typeface="Segoe UI Light" panose="020B0502040204020203" pitchFamily="34" charset="0"/>
              </a:rPr>
              <a:t>12</a:t>
            </a:r>
            <a:r>
              <a:rPr lang="ja-JP" altLang="en-US" sz="800" dirty="0" smtClean="0">
                <a:latin typeface="Segoe UI Light" panose="020B0502040204020203" pitchFamily="34" charset="0"/>
              </a:rPr>
              <a:t>月生まれ</a:t>
            </a:r>
            <a:endParaRPr lang="en-US" altLang="ja-JP" sz="800" dirty="0" smtClean="0">
              <a:latin typeface="Segoe UI Light" panose="020B0502040204020203" pitchFamily="34" charset="0"/>
            </a:endParaRPr>
          </a:p>
          <a:p>
            <a:pPr algn="ctr"/>
            <a:r>
              <a:rPr lang="ja-JP" altLang="en-US" sz="800" dirty="0" smtClean="0">
                <a:latin typeface="Segoe UI Light" panose="020B0502040204020203" pitchFamily="34" charset="0"/>
              </a:rPr>
              <a:t>大学で生物化学を勉強、大学院で脳腫瘍の研究をしました。</a:t>
            </a:r>
            <a:endParaRPr lang="en-US" altLang="ja-JP" sz="800" dirty="0" smtClean="0">
              <a:latin typeface="Segoe UI Light" panose="020B0502040204020203" pitchFamily="34" charset="0"/>
            </a:endParaRPr>
          </a:p>
          <a:p>
            <a:pPr algn="ctr"/>
            <a:r>
              <a:rPr lang="ja-JP" altLang="en-US" sz="800" dirty="0" smtClean="0">
                <a:latin typeface="Segoe UI Light" panose="020B0502040204020203" pitchFamily="34" charset="0"/>
              </a:rPr>
              <a:t>現職に就き</a:t>
            </a:r>
            <a:r>
              <a:rPr lang="ja-JP" altLang="en-US" sz="800" dirty="0">
                <a:latin typeface="Segoe UI Light" panose="020B0502040204020203" pitchFamily="34" charset="0"/>
              </a:rPr>
              <a:t>プログラミング</a:t>
            </a:r>
            <a:r>
              <a:rPr lang="ja-JP" altLang="en-US" sz="800" dirty="0" smtClean="0">
                <a:latin typeface="Segoe UI Light" panose="020B0502040204020203" pitchFamily="34" charset="0"/>
              </a:rPr>
              <a:t>に触れたのをきっかけに</a:t>
            </a:r>
            <a:endParaRPr lang="en-US" altLang="ja-JP" sz="800" dirty="0" smtClean="0">
              <a:latin typeface="Segoe UI Light" panose="020B0502040204020203" pitchFamily="34" charset="0"/>
            </a:endParaRPr>
          </a:p>
          <a:p>
            <a:pPr algn="ctr"/>
            <a:r>
              <a:rPr lang="ja-JP" altLang="en-US" sz="800" dirty="0" smtClean="0">
                <a:latin typeface="Segoe UI Light" panose="020B0502040204020203" pitchFamily="34" charset="0"/>
              </a:rPr>
              <a:t>アプリケーションエンジニアの道を歩むことを決めました。</a:t>
            </a:r>
            <a:endParaRPr lang="en-US" altLang="ja-JP" sz="800" dirty="0" smtClean="0">
              <a:latin typeface="Segoe UI Light" panose="020B0502040204020203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9356" y="4973400"/>
            <a:ext cx="5231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Segoe UI Light" panose="020B0502040204020203" pitchFamily="34" charset="0"/>
              </a:rPr>
              <a:t>Work</a:t>
            </a:r>
            <a:endParaRPr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3314141" y="5188844"/>
            <a:ext cx="268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247900" y="3969679"/>
            <a:ext cx="2882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ja-JP" sz="800" dirty="0">
              <a:latin typeface="Segoe UI Light" panose="020B0502040204020203" pitchFamily="34" charset="0"/>
            </a:endParaRPr>
          </a:p>
          <a:p>
            <a:r>
              <a:rPr lang="ja-JP" altLang="ja-JP" sz="800" dirty="0">
                <a:latin typeface="Segoe UI Light" panose="020B0502040204020203" pitchFamily="34" charset="0"/>
              </a:rPr>
              <a:t>20</a:t>
            </a:r>
            <a:r>
              <a:rPr lang="en-US" altLang="ja-JP" sz="800" dirty="0">
                <a:latin typeface="Segoe UI Light" panose="020B0502040204020203" pitchFamily="34" charset="0"/>
              </a:rPr>
              <a:t>12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6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     </a:t>
            </a:r>
            <a:r>
              <a:rPr lang="ja-JP" altLang="en-US" sz="800" dirty="0">
                <a:latin typeface="Segoe UI Light" panose="020B0502040204020203" pitchFamily="34" charset="0"/>
              </a:rPr>
              <a:t>ワシントン大学卒業</a:t>
            </a:r>
            <a:endParaRPr lang="en-US" altLang="ja-JP" sz="800" dirty="0">
              <a:latin typeface="Segoe UI Light" panose="020B0502040204020203" pitchFamily="34" charset="0"/>
            </a:endParaRPr>
          </a:p>
          <a:p>
            <a:r>
              <a:rPr lang="ja-JP" altLang="ja-JP" sz="800" dirty="0">
                <a:latin typeface="Segoe UI Light" panose="020B0502040204020203" pitchFamily="34" charset="0"/>
              </a:rPr>
              <a:t>20</a:t>
            </a:r>
            <a:r>
              <a:rPr lang="en-US" altLang="ja-JP" sz="800" dirty="0">
                <a:latin typeface="Segoe UI Light" panose="020B0502040204020203" pitchFamily="34" charset="0"/>
              </a:rPr>
              <a:t>1</a:t>
            </a:r>
            <a:r>
              <a:rPr lang="ja-JP" altLang="ja-JP" sz="800" dirty="0">
                <a:latin typeface="Segoe UI Light" panose="020B0502040204020203" pitchFamily="34" charset="0"/>
              </a:rPr>
              <a:t>5.</a:t>
            </a:r>
            <a:r>
              <a:rPr lang="en-US" altLang="ja-JP" sz="800" dirty="0">
                <a:latin typeface="Segoe UI Light" panose="020B0502040204020203" pitchFamily="34" charset="0"/>
              </a:rPr>
              <a:t>3      </a:t>
            </a:r>
            <a:r>
              <a:rPr lang="ja-JP" altLang="en-US" sz="800" dirty="0">
                <a:latin typeface="Segoe UI Light" panose="020B0502040204020203" pitchFamily="34" charset="0"/>
              </a:rPr>
              <a:t>東京大学 大学院 卒業</a:t>
            </a:r>
            <a:endParaRPr lang="ja-JP" sz="800" dirty="0">
              <a:latin typeface="Segoe UI Light" panose="020B0502040204020203" pitchFamily="34" charset="0"/>
            </a:endParaRPr>
          </a:p>
          <a:p>
            <a:r>
              <a:rPr lang="ja-JP" altLang="ja-JP" sz="800" dirty="0">
                <a:latin typeface="Segoe UI Light" panose="020B0502040204020203" pitchFamily="34" charset="0"/>
              </a:rPr>
              <a:t>201</a:t>
            </a:r>
            <a:r>
              <a:rPr lang="en-US" altLang="ja-JP" sz="800" dirty="0">
                <a:latin typeface="Segoe UI Light" panose="020B0502040204020203" pitchFamily="34" charset="0"/>
              </a:rPr>
              <a:t>5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4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     </a:t>
            </a:r>
            <a:r>
              <a:rPr lang="ja-JP" altLang="en-US" sz="800" dirty="0">
                <a:latin typeface="Segoe UI Light" panose="020B0502040204020203" pitchFamily="34" charset="0"/>
              </a:rPr>
              <a:t>日本タタ・コンサルタンシー・サービシズ入社</a:t>
            </a:r>
            <a:endParaRPr lang="ja-JP" sz="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999" cy="2911221"/>
          </a:xfrm>
          <a:prstGeom prst="rect">
            <a:avLst/>
          </a:prstGeom>
        </p:spPr>
      </p:pic>
      <p:pic>
        <p:nvPicPr>
          <p:cNvPr id="5" name="Picture 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3" y="126538"/>
            <a:ext cx="294092" cy="2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743326" y="211266"/>
            <a:ext cx="2846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Segoe UI Light" panose="020B0502040204020203" pitchFamily="34" charset="0"/>
              </a:rPr>
              <a:t>HOME 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ABOUT 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EDUCATION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 WORK 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PORTFOLIO</a:t>
            </a:r>
            <a:r>
              <a:rPr lang="ja-JP" altLang="en-US" sz="700" dirty="0" smtClean="0">
                <a:latin typeface="Segoe UI Light" panose="020B0502040204020203" pitchFamily="34" charset="0"/>
              </a:rPr>
              <a:t>　</a:t>
            </a:r>
            <a:r>
              <a:rPr lang="en-US" altLang="ja-JP" sz="700" dirty="0" smtClean="0">
                <a:latin typeface="Segoe UI Light" panose="020B0502040204020203" pitchFamily="34" charset="0"/>
              </a:rPr>
              <a:t>  CONTACT</a:t>
            </a:r>
            <a:endParaRPr kumimoji="1" lang="ja-JP" altLang="en-US" sz="700" dirty="0">
              <a:latin typeface="Segoe UI Light" panose="020B0502040204020203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98781" y="2967705"/>
            <a:ext cx="660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Segoe UI Semibold" panose="020B0702040204020203" pitchFamily="34" charset="0"/>
              </a:rPr>
              <a:t>About</a:t>
            </a:r>
            <a:endParaRPr lang="ja-JP" altLang="en-US" sz="3600" dirty="0">
              <a:latin typeface="Segoe UI Semibold" panose="020B0702040204020203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24398" y="3428710"/>
            <a:ext cx="2680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 smtClean="0">
                <a:latin typeface="Segoe UI Light" panose="020B0502040204020203" pitchFamily="34" charset="0"/>
              </a:rPr>
              <a:t>大学で生物化学を勉強、大学院で脳腫瘍の研究をしました。</a:t>
            </a:r>
            <a:endParaRPr lang="en-US" altLang="ja-JP" sz="800" dirty="0" smtClean="0">
              <a:latin typeface="Segoe UI Light" panose="020B0502040204020203" pitchFamily="34" charset="0"/>
            </a:endParaRPr>
          </a:p>
          <a:p>
            <a:r>
              <a:rPr lang="ja-JP" altLang="en-US" sz="800" dirty="0" smtClean="0">
                <a:latin typeface="Segoe UI Light" panose="020B0502040204020203" pitchFamily="34" charset="0"/>
              </a:rPr>
              <a:t>現職に就き</a:t>
            </a:r>
            <a:r>
              <a:rPr lang="ja-JP" altLang="en-US" sz="800" dirty="0">
                <a:latin typeface="Segoe UI Light" panose="020B0502040204020203" pitchFamily="34" charset="0"/>
              </a:rPr>
              <a:t>プログラミング</a:t>
            </a:r>
            <a:r>
              <a:rPr lang="ja-JP" altLang="en-US" sz="800" dirty="0" smtClean="0">
                <a:latin typeface="Segoe UI Light" panose="020B0502040204020203" pitchFamily="34" charset="0"/>
              </a:rPr>
              <a:t>に触れたのをきっかけに</a:t>
            </a:r>
            <a:endParaRPr lang="en-US" altLang="ja-JP" sz="800" dirty="0" smtClean="0">
              <a:latin typeface="Segoe UI Light" panose="020B0502040204020203" pitchFamily="34" charset="0"/>
            </a:endParaRPr>
          </a:p>
          <a:p>
            <a:r>
              <a:rPr lang="ja-JP" altLang="en-US" sz="800" dirty="0" smtClean="0">
                <a:latin typeface="Segoe UI Light" panose="020B0502040204020203" pitchFamily="34" charset="0"/>
              </a:rPr>
              <a:t>アプリケーションエンジニアの道を歩むことを決めました。</a:t>
            </a:r>
            <a:endParaRPr lang="en-US" altLang="ja-JP" sz="800" dirty="0" smtClean="0">
              <a:latin typeface="Segoe UI Light" panose="020B0502040204020203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424398" y="3969271"/>
            <a:ext cx="2882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ja-JP" sz="800" dirty="0">
              <a:latin typeface="Segoe UI Light" panose="020B0502040204020203" pitchFamily="34" charset="0"/>
            </a:endParaRPr>
          </a:p>
          <a:p>
            <a:r>
              <a:rPr lang="ja-JP" altLang="ja-JP" sz="800" dirty="0">
                <a:latin typeface="Segoe UI Light" panose="020B0502040204020203" pitchFamily="34" charset="0"/>
              </a:rPr>
              <a:t>20</a:t>
            </a:r>
            <a:r>
              <a:rPr lang="en-US" altLang="ja-JP" sz="800" dirty="0">
                <a:latin typeface="Segoe UI Light" panose="020B0502040204020203" pitchFamily="34" charset="0"/>
              </a:rPr>
              <a:t>12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6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     </a:t>
            </a:r>
            <a:r>
              <a:rPr lang="ja-JP" altLang="en-US" sz="800" dirty="0">
                <a:latin typeface="Segoe UI Light" panose="020B0502040204020203" pitchFamily="34" charset="0"/>
              </a:rPr>
              <a:t>ワシントン大学卒業</a:t>
            </a:r>
            <a:endParaRPr lang="en-US" altLang="ja-JP" sz="800" dirty="0">
              <a:latin typeface="Segoe UI Light" panose="020B0502040204020203" pitchFamily="34" charset="0"/>
            </a:endParaRPr>
          </a:p>
          <a:p>
            <a:r>
              <a:rPr lang="ja-JP" altLang="ja-JP" sz="800" dirty="0">
                <a:latin typeface="Segoe UI Light" panose="020B0502040204020203" pitchFamily="34" charset="0"/>
              </a:rPr>
              <a:t>20</a:t>
            </a:r>
            <a:r>
              <a:rPr lang="en-US" altLang="ja-JP" sz="800" dirty="0">
                <a:latin typeface="Segoe UI Light" panose="020B0502040204020203" pitchFamily="34" charset="0"/>
              </a:rPr>
              <a:t>1</a:t>
            </a:r>
            <a:r>
              <a:rPr lang="ja-JP" altLang="ja-JP" sz="800" dirty="0">
                <a:latin typeface="Segoe UI Light" panose="020B0502040204020203" pitchFamily="34" charset="0"/>
              </a:rPr>
              <a:t>5.</a:t>
            </a:r>
            <a:r>
              <a:rPr lang="en-US" altLang="ja-JP" sz="800" dirty="0">
                <a:latin typeface="Segoe UI Light" panose="020B0502040204020203" pitchFamily="34" charset="0"/>
              </a:rPr>
              <a:t>3      </a:t>
            </a:r>
            <a:r>
              <a:rPr lang="ja-JP" altLang="en-US" sz="800" dirty="0">
                <a:latin typeface="Segoe UI Light" panose="020B0502040204020203" pitchFamily="34" charset="0"/>
              </a:rPr>
              <a:t>東京大学 大学院 卒業</a:t>
            </a:r>
            <a:endParaRPr lang="ja-JP" sz="800" dirty="0">
              <a:latin typeface="Segoe UI Light" panose="020B0502040204020203" pitchFamily="34" charset="0"/>
            </a:endParaRPr>
          </a:p>
          <a:p>
            <a:r>
              <a:rPr lang="ja-JP" altLang="ja-JP" sz="800" dirty="0">
                <a:latin typeface="Segoe UI Light" panose="020B0502040204020203" pitchFamily="34" charset="0"/>
              </a:rPr>
              <a:t>201</a:t>
            </a:r>
            <a:r>
              <a:rPr lang="en-US" altLang="ja-JP" sz="800" dirty="0">
                <a:latin typeface="Segoe UI Light" panose="020B0502040204020203" pitchFamily="34" charset="0"/>
              </a:rPr>
              <a:t>5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4</a:t>
            </a:r>
            <a:r>
              <a:rPr lang="ja-JP" altLang="ja-JP" sz="800" dirty="0" err="1">
                <a:latin typeface="Segoe UI Light" panose="020B0502040204020203" pitchFamily="34" charset="0"/>
              </a:rPr>
              <a:t>.</a:t>
            </a:r>
            <a:r>
              <a:rPr lang="en-US" altLang="ja-JP" sz="800" dirty="0">
                <a:latin typeface="Segoe UI Light" panose="020B0502040204020203" pitchFamily="34" charset="0"/>
              </a:rPr>
              <a:t>     </a:t>
            </a:r>
            <a:r>
              <a:rPr lang="ja-JP" altLang="en-US" sz="800" dirty="0">
                <a:latin typeface="Segoe UI Light" panose="020B0502040204020203" pitchFamily="34" charset="0"/>
              </a:rPr>
              <a:t>日本タタ・コンサルタンシー・サービシズ入社</a:t>
            </a:r>
            <a:endParaRPr lang="ja-JP" sz="800" dirty="0">
              <a:latin typeface="Segoe UI Light" panose="020B0502040204020203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0" t="8833" r="1170" b="4789"/>
          <a:stretch/>
        </p:blipFill>
        <p:spPr>
          <a:xfrm>
            <a:off x="1125708" y="3234980"/>
            <a:ext cx="813800" cy="813800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903617" y="4157542"/>
            <a:ext cx="1520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 smtClean="0">
                <a:latin typeface="Segoe UI Light" panose="020B0502040204020203" pitchFamily="34" charset="0"/>
              </a:rPr>
              <a:t>里 智博</a:t>
            </a:r>
            <a:r>
              <a:rPr lang="en-US" altLang="ja-JP" sz="800" dirty="0" smtClean="0">
                <a:latin typeface="Segoe UI Light" panose="020B0502040204020203" pitchFamily="34" charset="0"/>
              </a:rPr>
              <a:t>/ Tomohiro Sato</a:t>
            </a:r>
            <a:endParaRPr lang="en-US" altLang="ja-JP" sz="800" dirty="0">
              <a:latin typeface="Segoe UI Light" panose="020B0502040204020203" pitchFamily="34" charset="0"/>
            </a:endParaRPr>
          </a:p>
          <a:p>
            <a:r>
              <a:rPr lang="en-US" altLang="ja-JP" sz="800" dirty="0">
                <a:latin typeface="Segoe UI Light" panose="020B0502040204020203" pitchFamily="34" charset="0"/>
              </a:rPr>
              <a:t>Programmer</a:t>
            </a:r>
            <a:r>
              <a:rPr lang="en-US" altLang="ja-JP" sz="800" dirty="0" smtClean="0">
                <a:latin typeface="Segoe UI Light" panose="020B0502040204020203" pitchFamily="34" charset="0"/>
              </a:rPr>
              <a:t>/ Born Dec 1991</a:t>
            </a:r>
            <a:endParaRPr lang="en-US" altLang="ja-JP" sz="800" dirty="0">
              <a:latin typeface="Segoe UI Light" panose="020B0502040204020203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98781" y="5058381"/>
            <a:ext cx="660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Segoe UI Semibold" panose="020B0702040204020203" pitchFamily="34" charset="0"/>
              </a:rPr>
              <a:t>Work</a:t>
            </a:r>
            <a:endParaRPr lang="ja-JP" altLang="en-US" sz="3600" dirty="0">
              <a:latin typeface="Segoe UI Semibold" panose="020B0702040204020203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4326" y="6574471"/>
            <a:ext cx="18468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Segoe UI Light" panose="020B0502040204020203" pitchFamily="34" charset="0"/>
              </a:rPr>
              <a:t>5-Hydroxymethylcytosine Plays a Critical Role in </a:t>
            </a:r>
            <a:r>
              <a:rPr lang="en-US" altLang="ja-JP" sz="800" dirty="0" err="1">
                <a:latin typeface="Segoe UI Light" panose="020B0502040204020203" pitchFamily="34" charset="0"/>
              </a:rPr>
              <a:t>Glioblastomagenesis</a:t>
            </a:r>
            <a:r>
              <a:rPr lang="en-US" altLang="ja-JP" sz="800" dirty="0">
                <a:latin typeface="Segoe UI Light" panose="020B0502040204020203" pitchFamily="34" charset="0"/>
              </a:rPr>
              <a:t> by Recruiting the CHTOP-</a:t>
            </a:r>
            <a:r>
              <a:rPr lang="en-US" altLang="ja-JP" sz="800" dirty="0" err="1">
                <a:latin typeface="Segoe UI Light" panose="020B0502040204020203" pitchFamily="34" charset="0"/>
              </a:rPr>
              <a:t>Methylosome</a:t>
            </a:r>
            <a:r>
              <a:rPr lang="en-US" altLang="ja-JP" sz="800" dirty="0">
                <a:latin typeface="Segoe UI Light" panose="020B0502040204020203" pitchFamily="34" charset="0"/>
              </a:rPr>
              <a:t> </a:t>
            </a:r>
            <a:r>
              <a:rPr lang="en-US" altLang="ja-JP" sz="800" dirty="0" smtClean="0">
                <a:latin typeface="Segoe UI Light" panose="020B0502040204020203" pitchFamily="34" charset="0"/>
              </a:rPr>
              <a:t>Complex</a:t>
            </a:r>
          </a:p>
          <a:p>
            <a:r>
              <a:rPr lang="ja-JP" altLang="en-US" sz="800" dirty="0">
                <a:latin typeface="Segoe UI Light" panose="020B0502040204020203" pitchFamily="34" charset="0"/>
              </a:rPr>
              <a:t>http://www.cell.com/cell-reports/abstract/S2211-1247(14)00763-3</a:t>
            </a:r>
          </a:p>
          <a:p>
            <a:endParaRPr lang="en-US" altLang="ja-JP" sz="800" dirty="0">
              <a:latin typeface="Segoe UI Light" panose="020B0502040204020203" pitchFamily="34" charset="0"/>
            </a:endParaRPr>
          </a:p>
        </p:txBody>
      </p:sp>
      <p:pic>
        <p:nvPicPr>
          <p:cNvPr id="2050" name="Picture 2" descr="Figure thumbnail fx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7" y="5535730"/>
            <a:ext cx="850121" cy="850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/>
        </p:nvCxnSpPr>
        <p:spPr>
          <a:xfrm>
            <a:off x="880553" y="4905067"/>
            <a:ext cx="5225649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/>
          <a:srcRect l="25412" t="-5045" r="27664" b="631"/>
          <a:stretch/>
        </p:blipFill>
        <p:spPr>
          <a:xfrm>
            <a:off x="2605490" y="5535551"/>
            <a:ext cx="887887" cy="887887"/>
          </a:xfrm>
          <a:prstGeom prst="ellipse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>
            <a:off x="880552" y="8699559"/>
            <a:ext cx="5225649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</TotalTime>
  <Words>181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Segoe UI Light</vt:lpstr>
      <vt:lpstr>Segoe UI Semibold</vt:lpstr>
      <vt:lpstr>Office テーマ</vt:lpstr>
      <vt:lpstr>PowerPoint プレゼンテーション</vt:lpstr>
      <vt:lpstr>PowerPoint プレゼンテーション</vt:lpstr>
    </vt:vector>
  </TitlesOfParts>
  <Company>TCSJ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里 智博</dc:creator>
  <cp:lastModifiedBy>里 智博</cp:lastModifiedBy>
  <cp:revision>8</cp:revision>
  <dcterms:created xsi:type="dcterms:W3CDTF">2016-02-25T05:04:18Z</dcterms:created>
  <dcterms:modified xsi:type="dcterms:W3CDTF">2016-03-02T06:40:55Z</dcterms:modified>
</cp:coreProperties>
</file>