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6" r:id="rId7"/>
    <p:sldId id="259" r:id="rId8"/>
    <p:sldId id="262" r:id="rId9"/>
    <p:sldId id="264" r:id="rId10"/>
    <p:sldId id="265" r:id="rId11"/>
    <p:sldId id="260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0B9"/>
    <a:srgbClr val="F3F3F3"/>
    <a:srgbClr val="F1F1F1"/>
    <a:srgbClr val="F5F5F5"/>
    <a:srgbClr val="F8F8F8"/>
    <a:srgbClr val="FDFDFD"/>
    <a:srgbClr val="F9F9F9"/>
    <a:srgbClr val="F6F6F6"/>
    <a:srgbClr val="F7F7F7"/>
    <a:srgbClr val="F9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150" d="100"/>
          <a:sy n="150" d="100"/>
        </p:scale>
        <p:origin x="-2502" y="-3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FE2A-BFC9-4E56-8172-0B8918FE05EE}" type="datetimeFigureOut">
              <a:rPr kumimoji="1" lang="ja-JP" altLang="en-US" smtClean="0"/>
              <a:t>2016/3/7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CF6A-7D42-412A-B6A0-FBC8C658A7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87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FE2A-BFC9-4E56-8172-0B8918FE05EE}" type="datetimeFigureOut">
              <a:rPr kumimoji="1" lang="ja-JP" altLang="en-US" smtClean="0"/>
              <a:t>2016/3/7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CF6A-7D42-412A-B6A0-FBC8C658A7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53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FE2A-BFC9-4E56-8172-0B8918FE05EE}" type="datetimeFigureOut">
              <a:rPr kumimoji="1" lang="ja-JP" altLang="en-US" smtClean="0"/>
              <a:t>2016/3/7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CF6A-7D42-412A-B6A0-FBC8C658A7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05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FE2A-BFC9-4E56-8172-0B8918FE05EE}" type="datetimeFigureOut">
              <a:rPr kumimoji="1" lang="ja-JP" altLang="en-US" smtClean="0"/>
              <a:t>2016/3/7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CF6A-7D42-412A-B6A0-FBC8C658A7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71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FE2A-BFC9-4E56-8172-0B8918FE05EE}" type="datetimeFigureOut">
              <a:rPr kumimoji="1" lang="ja-JP" altLang="en-US" smtClean="0"/>
              <a:t>2016/3/7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CF6A-7D42-412A-B6A0-FBC8C658A7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40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FE2A-BFC9-4E56-8172-0B8918FE05EE}" type="datetimeFigureOut">
              <a:rPr kumimoji="1" lang="ja-JP" altLang="en-US" smtClean="0"/>
              <a:t>2016/3/7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CF6A-7D42-412A-B6A0-FBC8C658A7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08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FE2A-BFC9-4E56-8172-0B8918FE05EE}" type="datetimeFigureOut">
              <a:rPr kumimoji="1" lang="ja-JP" altLang="en-US" smtClean="0"/>
              <a:t>2016/3/7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CF6A-7D42-412A-B6A0-FBC8C658A7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57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FE2A-BFC9-4E56-8172-0B8918FE05EE}" type="datetimeFigureOut">
              <a:rPr kumimoji="1" lang="ja-JP" altLang="en-US" smtClean="0"/>
              <a:t>2016/3/7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CF6A-7D42-412A-B6A0-FBC8C658A7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13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FE2A-BFC9-4E56-8172-0B8918FE05EE}" type="datetimeFigureOut">
              <a:rPr kumimoji="1" lang="ja-JP" altLang="en-US" smtClean="0"/>
              <a:t>2016/3/7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CF6A-7D42-412A-B6A0-FBC8C658A7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394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FE2A-BFC9-4E56-8172-0B8918FE05EE}" type="datetimeFigureOut">
              <a:rPr kumimoji="1" lang="ja-JP" altLang="en-US" smtClean="0"/>
              <a:t>2016/3/7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CF6A-7D42-412A-B6A0-FBC8C658A7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415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FE2A-BFC9-4E56-8172-0B8918FE05EE}" type="datetimeFigureOut">
              <a:rPr kumimoji="1" lang="ja-JP" altLang="en-US" smtClean="0"/>
              <a:t>2016/3/7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CF6A-7D42-412A-B6A0-FBC8C658A7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01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AFE2A-BFC9-4E56-8172-0B8918FE05EE}" type="datetimeFigureOut">
              <a:rPr kumimoji="1" lang="ja-JP" altLang="en-US" smtClean="0"/>
              <a:t>2016/3/7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5CF6A-7D42-412A-B6A0-FBC8C658A7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53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/>
          <p:cNvGrpSpPr/>
          <p:nvPr/>
        </p:nvGrpSpPr>
        <p:grpSpPr>
          <a:xfrm>
            <a:off x="-1" y="-1028700"/>
            <a:ext cx="15116176" cy="5639788"/>
            <a:chOff x="-1" y="-1028700"/>
            <a:chExt cx="15116176" cy="5639788"/>
          </a:xfrm>
        </p:grpSpPr>
        <p:sp>
          <p:nvSpPr>
            <p:cNvPr id="6" name="正方形/長方形 5"/>
            <p:cNvSpPr/>
            <p:nvPr/>
          </p:nvSpPr>
          <p:spPr>
            <a:xfrm>
              <a:off x="-1" y="-1028700"/>
              <a:ext cx="15116176" cy="5639788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/>
            <p:cNvGrpSpPr/>
            <p:nvPr/>
          </p:nvGrpSpPr>
          <p:grpSpPr>
            <a:xfrm>
              <a:off x="2104674" y="2643059"/>
              <a:ext cx="2691667" cy="1596554"/>
              <a:chOff x="2930837" y="3027981"/>
              <a:chExt cx="2661336" cy="1596554"/>
            </a:xfrm>
          </p:grpSpPr>
          <p:sp>
            <p:nvSpPr>
              <p:cNvPr id="8" name="テキスト ボックス 7"/>
              <p:cNvSpPr txBox="1"/>
              <p:nvPr/>
            </p:nvSpPr>
            <p:spPr>
              <a:xfrm>
                <a:off x="2930837" y="3027981"/>
                <a:ext cx="800219" cy="1569660"/>
              </a:xfrm>
              <a:prstGeom prst="rect">
                <a:avLst/>
              </a:prstGeom>
              <a:noFill/>
              <a:scene3d>
                <a:camera prst="isometricOffAxis1Top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9600" b="1" dirty="0" smtClean="0">
                    <a:gradFill flip="none" rotWithShape="1">
                      <a:gsLst>
                        <a:gs pos="0">
                          <a:schemeClr val="tx1">
                            <a:tint val="66000"/>
                            <a:satMod val="160000"/>
                          </a:schemeClr>
                        </a:gs>
                        <a:gs pos="50000">
                          <a:schemeClr val="tx1">
                            <a:tint val="44500"/>
                            <a:satMod val="160000"/>
                          </a:schemeClr>
                        </a:gs>
                        <a:gs pos="100000">
                          <a:schemeClr val="tx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  <a:latin typeface="GulimChe" panose="020B0609000101010101" pitchFamily="49" charset="-127"/>
                    <a:ea typeface="GulimChe" panose="020B0609000101010101" pitchFamily="49" charset="-127"/>
                  </a:rPr>
                  <a:t>S</a:t>
                </a:r>
                <a:endParaRPr kumimoji="1" lang="ja-JP" altLang="en-US" sz="9600" b="1" dirty="0">
                  <a:gradFill flip="none" rotWithShape="1">
                    <a:gsLst>
                      <a:gs pos="0">
                        <a:schemeClr val="tx1"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tint val="23500"/>
                          <a:satMod val="160000"/>
                        </a:schemeClr>
                      </a:gs>
                    </a:gsLst>
                    <a:lin ang="16200000" scaled="1"/>
                    <a:tileRect/>
                  </a:gra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9" name="テキスト ボックス 8"/>
              <p:cNvSpPr txBox="1"/>
              <p:nvPr/>
            </p:nvSpPr>
            <p:spPr>
              <a:xfrm>
                <a:off x="3563084" y="3027981"/>
                <a:ext cx="800219" cy="1569660"/>
              </a:xfrm>
              <a:prstGeom prst="rect">
                <a:avLst/>
              </a:prstGeom>
              <a:noFill/>
              <a:scene3d>
                <a:camera prst="isometricOffAxis1Top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9600" b="1" dirty="0" smtClean="0">
                    <a:gradFill flip="none" rotWithShape="1">
                      <a:gsLst>
                        <a:gs pos="0">
                          <a:schemeClr val="tx1">
                            <a:tint val="66000"/>
                            <a:satMod val="160000"/>
                          </a:schemeClr>
                        </a:gs>
                        <a:gs pos="50000">
                          <a:schemeClr val="tx1">
                            <a:tint val="44500"/>
                            <a:satMod val="160000"/>
                          </a:schemeClr>
                        </a:gs>
                        <a:gs pos="100000">
                          <a:schemeClr val="tx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  <a:latin typeface="GulimChe" panose="020B0609000101010101" pitchFamily="49" charset="-127"/>
                    <a:ea typeface="GulimChe" panose="020B0609000101010101" pitchFamily="49" charset="-127"/>
                  </a:rPr>
                  <a:t>A</a:t>
                </a:r>
                <a:endParaRPr kumimoji="1" lang="ja-JP" altLang="en-US" sz="9600" b="1" dirty="0">
                  <a:gradFill flip="none" rotWithShape="1">
                    <a:gsLst>
                      <a:gs pos="0">
                        <a:schemeClr val="tx1"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tint val="23500"/>
                          <a:satMod val="160000"/>
                        </a:schemeClr>
                      </a:gs>
                    </a:gsLst>
                    <a:lin ang="16200000" scaled="1"/>
                    <a:tileRect/>
                  </a:gra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4199512" y="3027981"/>
                <a:ext cx="800219" cy="1569660"/>
              </a:xfrm>
              <a:prstGeom prst="rect">
                <a:avLst/>
              </a:prstGeom>
              <a:noFill/>
              <a:scene3d>
                <a:camera prst="isometricOffAxis1Top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9600" b="1" dirty="0" smtClean="0">
                    <a:gradFill flip="none" rotWithShape="1">
                      <a:gsLst>
                        <a:gs pos="0">
                          <a:schemeClr val="tx1">
                            <a:tint val="66000"/>
                            <a:satMod val="160000"/>
                          </a:schemeClr>
                        </a:gs>
                        <a:gs pos="50000">
                          <a:schemeClr val="tx1">
                            <a:tint val="44500"/>
                            <a:satMod val="160000"/>
                          </a:schemeClr>
                        </a:gs>
                        <a:gs pos="100000">
                          <a:schemeClr val="tx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  <a:latin typeface="GulimChe" panose="020B0609000101010101" pitchFamily="49" charset="-127"/>
                    <a:ea typeface="GulimChe" panose="020B0609000101010101" pitchFamily="49" charset="-127"/>
                  </a:rPr>
                  <a:t>T</a:t>
                </a:r>
                <a:endParaRPr kumimoji="1" lang="ja-JP" altLang="en-US" sz="9600" b="1" dirty="0">
                  <a:gradFill flip="none" rotWithShape="1">
                    <a:gsLst>
                      <a:gs pos="0">
                        <a:schemeClr val="tx1"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tint val="23500"/>
                          <a:satMod val="160000"/>
                        </a:schemeClr>
                      </a:gs>
                    </a:gsLst>
                    <a:lin ang="16200000" scaled="1"/>
                    <a:tileRect/>
                  </a:gra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4791954" y="3054875"/>
                <a:ext cx="800219" cy="1569660"/>
              </a:xfrm>
              <a:prstGeom prst="rect">
                <a:avLst/>
              </a:prstGeom>
              <a:noFill/>
              <a:scene3d>
                <a:camera prst="isometricOffAxis1Top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9600" b="1" dirty="0" smtClean="0">
                    <a:gradFill flip="none" rotWithShape="1">
                      <a:gsLst>
                        <a:gs pos="0">
                          <a:schemeClr val="tx1">
                            <a:tint val="66000"/>
                            <a:satMod val="160000"/>
                          </a:schemeClr>
                        </a:gs>
                        <a:gs pos="50000">
                          <a:schemeClr val="tx1">
                            <a:tint val="44500"/>
                            <a:satMod val="160000"/>
                          </a:schemeClr>
                        </a:gs>
                        <a:gs pos="100000">
                          <a:schemeClr val="tx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  <a:latin typeface="GulimChe" panose="020B0609000101010101" pitchFamily="49" charset="-127"/>
                    <a:ea typeface="GulimChe" panose="020B0609000101010101" pitchFamily="49" charset="-127"/>
                  </a:rPr>
                  <a:t>O</a:t>
                </a:r>
                <a:endParaRPr kumimoji="1" lang="ja-JP" altLang="en-US" sz="9600" b="1" dirty="0">
                  <a:gradFill flip="none" rotWithShape="1">
                    <a:gsLst>
                      <a:gs pos="0">
                        <a:schemeClr val="tx1"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tint val="23500"/>
                          <a:satMod val="160000"/>
                        </a:schemeClr>
                      </a:gs>
                    </a:gsLst>
                    <a:lin ang="16200000" scaled="1"/>
                    <a:tileRect/>
                  </a:gra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sp>
          <p:nvSpPr>
            <p:cNvPr id="7" name="テキスト ボックス 6"/>
            <p:cNvSpPr txBox="1"/>
            <p:nvPr/>
          </p:nvSpPr>
          <p:spPr>
            <a:xfrm>
              <a:off x="2377306" y="2282910"/>
              <a:ext cx="51273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9600" b="1" dirty="0" smtClean="0">
                  <a:latin typeface="GulimChe" panose="020B0609000101010101" pitchFamily="49" charset="-127"/>
                  <a:ea typeface="GulimChe" panose="020B0609000101010101" pitchFamily="49" charset="-127"/>
                </a:rPr>
                <a:t>SATO</a:t>
              </a:r>
              <a:endParaRPr kumimoji="1" lang="ja-JP" altLang="en-US" sz="9600" b="1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840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1990164" y="242046"/>
            <a:ext cx="6372000" cy="6372000"/>
          </a:xfrm>
          <a:prstGeom prst="ellipse">
            <a:avLst/>
          </a:prstGeom>
          <a:noFill/>
          <a:ln>
            <a:solidFill>
              <a:srgbClr val="29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3508726" y="3253232"/>
            <a:ext cx="3334871" cy="349623"/>
          </a:xfrm>
          <a:prstGeom prst="round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 rot="5400000">
            <a:off x="3508727" y="3253233"/>
            <a:ext cx="3334871" cy="349623"/>
          </a:xfrm>
          <a:prstGeom prst="round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199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右クリックなどの操作で画像を保存していただけます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06" y="44806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右クリックなどの操作で画像を保存していただけます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369" y="44806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右クリックなどの操作で画像を保存していただけます。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36" y="44806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右クリックなどの操作で画像を保存していただけます。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901" y="44806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右クリックなどの操作で画像を保存していただけます。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434" y="44806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右クリックなどの操作で画像を保存していただけます。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964" y="44806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右クリックなどの操作で画像を保存していただけます。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497" y="44806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右クリックなどの操作で画像を保存していただけます。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029" y="44806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8" descr="右クリックなどの操作で画像を保存していただけます。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53" y="1486478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" descr="右クリックなどの操作で画像を保存していただけます。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564" y="1486478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2" descr="右クリックなどの操作で画像を保存していただけます。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476" y="1486478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4" descr="右クリックなどの操作で画像を保存していただけます。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87" y="1486478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6" descr="右クリックなどの操作で画像を保存していただけます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298" y="1486478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8" descr="右クリックなどの操作で画像を保存していただけます。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207" y="1486478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0" descr="右クリックなどの操作で画像を保存していただけます。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118" y="1486478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2" descr="右クリックなどの操作で画像を保存していただけます。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029" y="1486478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4" descr="右クリックなどの操作で画像を保存していただけます。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53" y="2524898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6" descr="右クリックなどの操作で画像を保存していただけます。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760" y="2524898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8" descr="右クリックなどの操作で画像を保存していただけます。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67" y="2524898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0" descr="右クリックなどの操作で画像を保存していただけます。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973" y="2524898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2" descr="右クリックなどの操作で画像を保存していただけます。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082" y="2524898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4" descr="右クリックなどの操作で画像を保存していただけます。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188" y="2524898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6" descr="右クリックなどの操作で画像を保存していただけます。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295" y="2524898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8" descr="右クリックなどの操作で画像を保存していただけます。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029" y="2524898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0" descr="右クリックなどの操作で画像を保存していただけます。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06" y="3689876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2" descr="右クリックなどの操作で画像を保存していただけます。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36" y="3714588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4" descr="右クリックなどの操作で画像を保存していただけます。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476" y="3714588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6" descr="右クリックなどの操作で画像を保存していただけます。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901" y="3714588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58" descr="右クリックなどの操作で画像を保存していただけます。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327" y="3689876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0" descr="右クリックなどの操作で画像を保存していただけます。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860" y="3689876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2" descr="右クリックなどの操作で画像を保存していただけます。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390" y="3685531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4" descr="右クリックなどの操作で画像を保存していただけます。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923" y="3714588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9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-1" y="-1028700"/>
            <a:ext cx="15116176" cy="5639788"/>
            <a:chOff x="-1" y="-1028700"/>
            <a:chExt cx="15116176" cy="5639788"/>
          </a:xfrm>
        </p:grpSpPr>
        <p:sp>
          <p:nvSpPr>
            <p:cNvPr id="6" name="正方形/長方形 5"/>
            <p:cNvSpPr/>
            <p:nvPr/>
          </p:nvSpPr>
          <p:spPr>
            <a:xfrm>
              <a:off x="-1" y="-1028700"/>
              <a:ext cx="15116176" cy="5639788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/>
            <p:cNvGrpSpPr/>
            <p:nvPr/>
          </p:nvGrpSpPr>
          <p:grpSpPr>
            <a:xfrm>
              <a:off x="2259654" y="2739389"/>
              <a:ext cx="2645172" cy="1585158"/>
              <a:chOff x="2930837" y="2981487"/>
              <a:chExt cx="2615366" cy="1585158"/>
            </a:xfrm>
          </p:grpSpPr>
          <p:sp>
            <p:nvSpPr>
              <p:cNvPr id="8" name="テキスト ボックス 7"/>
              <p:cNvSpPr txBox="1"/>
              <p:nvPr/>
            </p:nvSpPr>
            <p:spPr>
              <a:xfrm>
                <a:off x="2930837" y="2996985"/>
                <a:ext cx="800219" cy="1569660"/>
              </a:xfrm>
              <a:prstGeom prst="rect">
                <a:avLst/>
              </a:prstGeom>
              <a:noFill/>
              <a:scene3d>
                <a:camera prst="isometricOffAxis1Top">
                  <a:rot lat="16800000" lon="18000000" rev="36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9600" b="1" dirty="0" smtClean="0">
                    <a:gradFill flip="none" rotWithShape="1">
                      <a:gsLst>
                        <a:gs pos="0">
                          <a:schemeClr val="tx1">
                            <a:tint val="66000"/>
                            <a:satMod val="160000"/>
                          </a:schemeClr>
                        </a:gs>
                        <a:gs pos="50000">
                          <a:schemeClr val="tx1">
                            <a:tint val="44500"/>
                            <a:satMod val="160000"/>
                          </a:schemeClr>
                        </a:gs>
                        <a:gs pos="100000">
                          <a:schemeClr val="tx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  <a:latin typeface="GulimChe" panose="020B0609000101010101" pitchFamily="49" charset="-127"/>
                    <a:ea typeface="GulimChe" panose="020B0609000101010101" pitchFamily="49" charset="-127"/>
                  </a:rPr>
                  <a:t>S</a:t>
                </a:r>
                <a:endParaRPr kumimoji="1" lang="ja-JP" altLang="en-US" sz="9600" b="1" dirty="0">
                  <a:gradFill flip="none" rotWithShape="1">
                    <a:gsLst>
                      <a:gs pos="0">
                        <a:schemeClr val="tx1"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tint val="23500"/>
                          <a:satMod val="160000"/>
                        </a:schemeClr>
                      </a:gs>
                    </a:gsLst>
                    <a:lin ang="16200000" scaled="1"/>
                    <a:tileRect/>
                  </a:gra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9" name="テキスト ボックス 8"/>
              <p:cNvSpPr txBox="1"/>
              <p:nvPr/>
            </p:nvSpPr>
            <p:spPr>
              <a:xfrm>
                <a:off x="3563084" y="2996985"/>
                <a:ext cx="800219" cy="1569660"/>
              </a:xfrm>
              <a:prstGeom prst="rect">
                <a:avLst/>
              </a:prstGeom>
              <a:noFill/>
              <a:scene3d>
                <a:camera prst="isometricOffAxis1Top">
                  <a:rot lat="16800000" lon="18000000" rev="36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9600" b="1" dirty="0" smtClean="0">
                    <a:gradFill flip="none" rotWithShape="1">
                      <a:gsLst>
                        <a:gs pos="0">
                          <a:schemeClr val="tx1">
                            <a:tint val="66000"/>
                            <a:satMod val="160000"/>
                          </a:schemeClr>
                        </a:gs>
                        <a:gs pos="50000">
                          <a:schemeClr val="tx1">
                            <a:tint val="44500"/>
                            <a:satMod val="160000"/>
                          </a:schemeClr>
                        </a:gs>
                        <a:gs pos="100000">
                          <a:schemeClr val="tx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  <a:latin typeface="GulimChe" panose="020B0609000101010101" pitchFamily="49" charset="-127"/>
                    <a:ea typeface="GulimChe" panose="020B0609000101010101" pitchFamily="49" charset="-127"/>
                  </a:rPr>
                  <a:t>A</a:t>
                </a:r>
                <a:endParaRPr kumimoji="1" lang="ja-JP" altLang="en-US" sz="9600" b="1" dirty="0">
                  <a:gradFill flip="none" rotWithShape="1">
                    <a:gsLst>
                      <a:gs pos="0">
                        <a:schemeClr val="tx1"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tint val="23500"/>
                          <a:satMod val="160000"/>
                        </a:schemeClr>
                      </a:gs>
                    </a:gsLst>
                    <a:lin ang="16200000" scaled="1"/>
                    <a:tileRect/>
                  </a:gra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4184188" y="2981487"/>
                <a:ext cx="800219" cy="1569660"/>
              </a:xfrm>
              <a:prstGeom prst="rect">
                <a:avLst/>
              </a:prstGeom>
              <a:noFill/>
              <a:scene3d>
                <a:camera prst="isometricOffAxis1Top">
                  <a:rot lat="16800000" lon="18000000" rev="36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9600" b="1" dirty="0" smtClean="0">
                    <a:gradFill flip="none" rotWithShape="1">
                      <a:gsLst>
                        <a:gs pos="0">
                          <a:schemeClr val="tx1">
                            <a:tint val="66000"/>
                            <a:satMod val="160000"/>
                          </a:schemeClr>
                        </a:gs>
                        <a:gs pos="50000">
                          <a:schemeClr val="tx1">
                            <a:tint val="44500"/>
                            <a:satMod val="160000"/>
                          </a:schemeClr>
                        </a:gs>
                        <a:gs pos="100000">
                          <a:schemeClr val="tx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  <a:latin typeface="GulimChe" panose="020B0609000101010101" pitchFamily="49" charset="-127"/>
                    <a:ea typeface="GulimChe" panose="020B0609000101010101" pitchFamily="49" charset="-127"/>
                  </a:rPr>
                  <a:t>T</a:t>
                </a:r>
                <a:endParaRPr kumimoji="1" lang="ja-JP" altLang="en-US" sz="9600" b="1" dirty="0">
                  <a:gradFill flip="none" rotWithShape="1">
                    <a:gsLst>
                      <a:gs pos="0">
                        <a:schemeClr val="tx1"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tint val="23500"/>
                          <a:satMod val="160000"/>
                        </a:schemeClr>
                      </a:gs>
                    </a:gsLst>
                    <a:lin ang="16200000" scaled="1"/>
                    <a:tileRect/>
                  </a:gra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4745984" y="2992883"/>
                <a:ext cx="800219" cy="1569660"/>
              </a:xfrm>
              <a:prstGeom prst="rect">
                <a:avLst/>
              </a:prstGeom>
              <a:noFill/>
              <a:scene3d>
                <a:camera prst="isometricOffAxis1Top">
                  <a:rot lat="16800000" lon="18000000" rev="36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9600" b="1" dirty="0" smtClean="0">
                    <a:gradFill flip="none" rotWithShape="1">
                      <a:gsLst>
                        <a:gs pos="0">
                          <a:schemeClr val="tx1">
                            <a:tint val="66000"/>
                            <a:satMod val="160000"/>
                          </a:schemeClr>
                        </a:gs>
                        <a:gs pos="50000">
                          <a:schemeClr val="tx1">
                            <a:tint val="44500"/>
                            <a:satMod val="160000"/>
                          </a:schemeClr>
                        </a:gs>
                        <a:gs pos="100000">
                          <a:schemeClr val="tx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  <a:latin typeface="GulimChe" panose="020B0609000101010101" pitchFamily="49" charset="-127"/>
                    <a:ea typeface="GulimChe" panose="020B0609000101010101" pitchFamily="49" charset="-127"/>
                  </a:rPr>
                  <a:t>O</a:t>
                </a:r>
                <a:endParaRPr kumimoji="1" lang="ja-JP" altLang="en-US" sz="9600" b="1" dirty="0">
                  <a:gradFill flip="none" rotWithShape="1">
                    <a:gsLst>
                      <a:gs pos="0">
                        <a:schemeClr val="tx1"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tint val="23500"/>
                          <a:satMod val="160000"/>
                        </a:schemeClr>
                      </a:gs>
                    </a:gsLst>
                    <a:lin ang="16200000" scaled="1"/>
                    <a:tileRect/>
                  </a:gra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sp>
          <p:nvSpPr>
            <p:cNvPr id="7" name="テキスト ボックス 6"/>
            <p:cNvSpPr txBox="1"/>
            <p:nvPr/>
          </p:nvSpPr>
          <p:spPr>
            <a:xfrm>
              <a:off x="2377306" y="2282910"/>
              <a:ext cx="51273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9600" b="1" dirty="0" smtClean="0">
                  <a:latin typeface="GulimChe" panose="020B0609000101010101" pitchFamily="49" charset="-127"/>
                  <a:ea typeface="GulimChe" panose="020B0609000101010101" pitchFamily="49" charset="-127"/>
                </a:rPr>
                <a:t>SATO</a:t>
              </a:r>
              <a:endParaRPr kumimoji="1" lang="ja-JP" altLang="en-US" sz="9600" b="1" dirty="0"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98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-2" y="-1"/>
            <a:ext cx="12192001" cy="580995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98650" y="3389550"/>
            <a:ext cx="1148071" cy="2400657"/>
          </a:xfrm>
          <a:prstGeom prst="rect">
            <a:avLst/>
          </a:prstGeom>
          <a:noFill/>
          <a:scene3d>
            <a:camera prst="orthographicFront">
              <a:rot lat="17400000" lon="17400000" rev="4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15000" b="1" dirty="0" smtClean="0"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latin typeface="GulimChe" panose="020B0609000101010101" pitchFamily="49" charset="-127"/>
                <a:ea typeface="GulimChe" panose="020B0609000101010101" pitchFamily="49" charset="-127"/>
              </a:rPr>
              <a:t>S</a:t>
            </a:r>
            <a:endParaRPr kumimoji="1" lang="ja-JP" altLang="en-US" sz="15000" b="1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42536" y="3374052"/>
            <a:ext cx="1148071" cy="2400657"/>
          </a:xfrm>
          <a:prstGeom prst="rect">
            <a:avLst/>
          </a:prstGeom>
          <a:noFill/>
          <a:scene3d>
            <a:camera prst="orthographicFront">
              <a:rot lat="17400000" lon="17400000" rev="4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15000" b="1" dirty="0" smtClean="0"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latin typeface="GulimChe" panose="020B0609000101010101" pitchFamily="49" charset="-127"/>
                <a:ea typeface="GulimChe" panose="020B0609000101010101" pitchFamily="49" charset="-127"/>
              </a:rPr>
              <a:t>A</a:t>
            </a:r>
            <a:endParaRPr kumimoji="1" lang="ja-JP" altLang="en-US" sz="15000" b="1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775146" y="3374052"/>
            <a:ext cx="1148071" cy="2400657"/>
          </a:xfrm>
          <a:prstGeom prst="rect">
            <a:avLst/>
          </a:prstGeom>
          <a:noFill/>
          <a:scene3d>
            <a:camera prst="orthographicFront">
              <a:rot lat="17400000" lon="17400000" rev="4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15000" b="1" dirty="0" smtClean="0"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latin typeface="GulimChe" panose="020B0609000101010101" pitchFamily="49" charset="-127"/>
                <a:ea typeface="GulimChe" panose="020B0609000101010101" pitchFamily="49" charset="-127"/>
              </a:rPr>
              <a:t>T</a:t>
            </a:r>
            <a:endParaRPr kumimoji="1" lang="ja-JP" altLang="en-US" sz="15000" b="1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963280" y="3369950"/>
            <a:ext cx="1148071" cy="2400657"/>
          </a:xfrm>
          <a:prstGeom prst="rect">
            <a:avLst/>
          </a:prstGeom>
          <a:noFill/>
          <a:scene3d>
            <a:camera prst="orthographicFront">
              <a:rot lat="17400000" lon="17400000" rev="4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15000" b="1" dirty="0" smtClean="0"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latin typeface="GulimChe" panose="020B0609000101010101" pitchFamily="49" charset="-127"/>
                <a:ea typeface="GulimChe" panose="020B0609000101010101" pitchFamily="49" charset="-127"/>
              </a:rPr>
              <a:t>O</a:t>
            </a:r>
            <a:endParaRPr kumimoji="1" lang="ja-JP" altLang="en-US" sz="15000" b="1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08600" y="2648715"/>
            <a:ext cx="647669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5000" b="1" spc="2000" dirty="0" smtClean="0">
                <a:latin typeface="GulimChe" panose="020B0609000101010101" pitchFamily="49" charset="-127"/>
                <a:ea typeface="GulimChe" panose="020B0609000101010101" pitchFamily="49" charset="-127"/>
              </a:rPr>
              <a:t>SATO</a:t>
            </a:r>
            <a:endParaRPr kumimoji="1" lang="ja-JP" altLang="en-US" sz="15000" b="1" spc="2000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45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-2" y="-1"/>
            <a:ext cx="12192001" cy="601083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35580" y="3296430"/>
            <a:ext cx="1340432" cy="2862322"/>
          </a:xfrm>
          <a:prstGeom prst="rect">
            <a:avLst/>
          </a:prstGeom>
          <a:noFill/>
          <a:scene3d>
            <a:camera prst="orthographicFront">
              <a:rot lat="17400000" lon="17400000" rev="4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18000" b="1" dirty="0" smtClean="0"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latin typeface="GulimChe" panose="020B0609000101010101" pitchFamily="49" charset="-127"/>
                <a:ea typeface="GulimChe" panose="020B0609000101010101" pitchFamily="49" charset="-127"/>
              </a:rPr>
              <a:t>S</a:t>
            </a:r>
            <a:endParaRPr kumimoji="1" lang="ja-JP" altLang="en-US" sz="18000" b="1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27383" y="3267485"/>
            <a:ext cx="1340432" cy="2862322"/>
          </a:xfrm>
          <a:prstGeom prst="rect">
            <a:avLst/>
          </a:prstGeom>
          <a:noFill/>
          <a:scene3d>
            <a:camera prst="orthographicFront">
              <a:rot lat="17400000" lon="17400000" rev="4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18000" b="1" dirty="0" smtClean="0"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latin typeface="GulimChe" panose="020B0609000101010101" pitchFamily="49" charset="-127"/>
                <a:ea typeface="GulimChe" panose="020B0609000101010101" pitchFamily="49" charset="-127"/>
              </a:rPr>
              <a:t>A</a:t>
            </a:r>
            <a:endParaRPr kumimoji="1" lang="ja-JP" altLang="en-US" sz="18000" b="1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775145" y="3294379"/>
            <a:ext cx="1340432" cy="2862322"/>
          </a:xfrm>
          <a:prstGeom prst="rect">
            <a:avLst/>
          </a:prstGeom>
          <a:noFill/>
          <a:scene3d>
            <a:camera prst="orthographicFront">
              <a:rot lat="17400000" lon="17400000" rev="4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18000" b="1" dirty="0" smtClean="0"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latin typeface="GulimChe" panose="020B0609000101010101" pitchFamily="49" charset="-127"/>
                <a:ea typeface="GulimChe" panose="020B0609000101010101" pitchFamily="49" charset="-127"/>
              </a:rPr>
              <a:t>T</a:t>
            </a:r>
            <a:endParaRPr kumimoji="1" lang="ja-JP" altLang="en-US" sz="18000" b="1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097749" y="3290277"/>
            <a:ext cx="1340432" cy="2862322"/>
          </a:xfrm>
          <a:prstGeom prst="rect">
            <a:avLst/>
          </a:prstGeom>
          <a:noFill/>
          <a:scene3d>
            <a:camera prst="orthographicFront">
              <a:rot lat="17400000" lon="17400000" rev="4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18000" b="1" dirty="0" smtClean="0"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latin typeface="GulimChe" panose="020B0609000101010101" pitchFamily="49" charset="-127"/>
                <a:ea typeface="GulimChe" panose="020B0609000101010101" pitchFamily="49" charset="-127"/>
              </a:rPr>
              <a:t>O</a:t>
            </a:r>
            <a:endParaRPr kumimoji="1" lang="ja-JP" altLang="en-US" sz="18000" b="1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85871" y="2407678"/>
            <a:ext cx="64766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0" b="1" spc="2000" dirty="0" smtClean="0">
                <a:latin typeface="GulimChe" panose="020B0609000101010101" pitchFamily="49" charset="-127"/>
                <a:ea typeface="GulimChe" panose="020B0609000101010101" pitchFamily="49" charset="-127"/>
              </a:rPr>
              <a:t>SATO</a:t>
            </a:r>
            <a:endParaRPr kumimoji="1" lang="ja-JP" altLang="en-US" sz="18000" b="1" spc="2000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721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-2" y="-1"/>
            <a:ext cx="12192001" cy="6010836"/>
          </a:xfrm>
          <a:prstGeom prst="rect">
            <a:avLst/>
          </a:prstGeom>
          <a:solidFill>
            <a:srgbClr val="F9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-2" y="3657600"/>
            <a:ext cx="12193354" cy="2367302"/>
          </a:xfrm>
          <a:custGeom>
            <a:avLst/>
            <a:gdLst>
              <a:gd name="connsiteX0" fmla="*/ 0 w 12192001"/>
              <a:gd name="connsiteY0" fmla="*/ 0 h 2724660"/>
              <a:gd name="connsiteX1" fmla="*/ 12192001 w 12192001"/>
              <a:gd name="connsiteY1" fmla="*/ 0 h 2724660"/>
              <a:gd name="connsiteX2" fmla="*/ 12192001 w 12192001"/>
              <a:gd name="connsiteY2" fmla="*/ 2724660 h 2724660"/>
              <a:gd name="connsiteX3" fmla="*/ 0 w 12192001"/>
              <a:gd name="connsiteY3" fmla="*/ 2724660 h 2724660"/>
              <a:gd name="connsiteX4" fmla="*/ 0 w 12192001"/>
              <a:gd name="connsiteY4" fmla="*/ 0 h 2724660"/>
              <a:gd name="connsiteX0" fmla="*/ 0 w 12192001"/>
              <a:gd name="connsiteY0" fmla="*/ 0 h 2724660"/>
              <a:gd name="connsiteX1" fmla="*/ 6091313 w 12192001"/>
              <a:gd name="connsiteY1" fmla="*/ 5664 h 2724660"/>
              <a:gd name="connsiteX2" fmla="*/ 12192001 w 12192001"/>
              <a:gd name="connsiteY2" fmla="*/ 0 h 2724660"/>
              <a:gd name="connsiteX3" fmla="*/ 12192001 w 12192001"/>
              <a:gd name="connsiteY3" fmla="*/ 2724660 h 2724660"/>
              <a:gd name="connsiteX4" fmla="*/ 0 w 12192001"/>
              <a:gd name="connsiteY4" fmla="*/ 2724660 h 2724660"/>
              <a:gd name="connsiteX5" fmla="*/ 0 w 12192001"/>
              <a:gd name="connsiteY5" fmla="*/ 0 h 2724660"/>
              <a:gd name="connsiteX0" fmla="*/ 0 w 12192001"/>
              <a:gd name="connsiteY0" fmla="*/ 98473 h 2724660"/>
              <a:gd name="connsiteX1" fmla="*/ 6091313 w 12192001"/>
              <a:gd name="connsiteY1" fmla="*/ 5664 h 2724660"/>
              <a:gd name="connsiteX2" fmla="*/ 12192001 w 12192001"/>
              <a:gd name="connsiteY2" fmla="*/ 0 h 2724660"/>
              <a:gd name="connsiteX3" fmla="*/ 12192001 w 12192001"/>
              <a:gd name="connsiteY3" fmla="*/ 2724660 h 2724660"/>
              <a:gd name="connsiteX4" fmla="*/ 0 w 12192001"/>
              <a:gd name="connsiteY4" fmla="*/ 2724660 h 2724660"/>
              <a:gd name="connsiteX5" fmla="*/ 0 w 12192001"/>
              <a:gd name="connsiteY5" fmla="*/ 98473 h 2724660"/>
              <a:gd name="connsiteX0" fmla="*/ 0 w 12206069"/>
              <a:gd name="connsiteY0" fmla="*/ 92809 h 2718996"/>
              <a:gd name="connsiteX1" fmla="*/ 6091313 w 12206069"/>
              <a:gd name="connsiteY1" fmla="*/ 0 h 2718996"/>
              <a:gd name="connsiteX2" fmla="*/ 12206069 w 12206069"/>
              <a:gd name="connsiteY2" fmla="*/ 106878 h 2718996"/>
              <a:gd name="connsiteX3" fmla="*/ 12192001 w 12206069"/>
              <a:gd name="connsiteY3" fmla="*/ 2718996 h 2718996"/>
              <a:gd name="connsiteX4" fmla="*/ 0 w 12206069"/>
              <a:gd name="connsiteY4" fmla="*/ 2718996 h 2718996"/>
              <a:gd name="connsiteX5" fmla="*/ 0 w 12206069"/>
              <a:gd name="connsiteY5" fmla="*/ 92809 h 2718996"/>
              <a:gd name="connsiteX0" fmla="*/ 0 w 12193354"/>
              <a:gd name="connsiteY0" fmla="*/ 92809 h 2718996"/>
              <a:gd name="connsiteX1" fmla="*/ 6091313 w 12193354"/>
              <a:gd name="connsiteY1" fmla="*/ 0 h 2718996"/>
              <a:gd name="connsiteX2" fmla="*/ 12192001 w 12193354"/>
              <a:gd name="connsiteY2" fmla="*/ 106878 h 2718996"/>
              <a:gd name="connsiteX3" fmla="*/ 12192001 w 12193354"/>
              <a:gd name="connsiteY3" fmla="*/ 2718996 h 2718996"/>
              <a:gd name="connsiteX4" fmla="*/ 0 w 12193354"/>
              <a:gd name="connsiteY4" fmla="*/ 2718996 h 2718996"/>
              <a:gd name="connsiteX5" fmla="*/ 0 w 12193354"/>
              <a:gd name="connsiteY5" fmla="*/ 92809 h 271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3354" h="2718996">
                <a:moveTo>
                  <a:pt x="0" y="92809"/>
                </a:moveTo>
                <a:lnTo>
                  <a:pt x="6091313" y="0"/>
                </a:lnTo>
                <a:lnTo>
                  <a:pt x="12192001" y="106878"/>
                </a:lnTo>
                <a:cubicBezTo>
                  <a:pt x="12187312" y="977584"/>
                  <a:pt x="12196690" y="1848290"/>
                  <a:pt x="12192001" y="2718996"/>
                </a:cubicBezTo>
                <a:lnTo>
                  <a:pt x="0" y="2718996"/>
                </a:lnTo>
                <a:lnTo>
                  <a:pt x="0" y="92809"/>
                </a:lnTo>
                <a:close/>
              </a:path>
            </a:pathLst>
          </a:custGeom>
          <a:gradFill flip="none" rotWithShape="1">
            <a:gsLst>
              <a:gs pos="0">
                <a:srgbClr val="F3F3F3"/>
              </a:gs>
              <a:gs pos="50000">
                <a:srgbClr val="F5F5F5"/>
              </a:gs>
              <a:gs pos="100000">
                <a:srgbClr val="F8F8F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35580" y="3296430"/>
            <a:ext cx="1340432" cy="2862322"/>
          </a:xfrm>
          <a:prstGeom prst="rect">
            <a:avLst/>
          </a:prstGeom>
          <a:noFill/>
          <a:scene3d>
            <a:camera prst="orthographicFront">
              <a:rot lat="17400000" lon="17400000" rev="4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18000" b="1" dirty="0" smtClean="0"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latin typeface="GulimChe" panose="020B0609000101010101" pitchFamily="49" charset="-127"/>
                <a:ea typeface="GulimChe" panose="020B0609000101010101" pitchFamily="49" charset="-127"/>
              </a:rPr>
              <a:t>S</a:t>
            </a:r>
            <a:endParaRPr kumimoji="1" lang="ja-JP" altLang="en-US" sz="18000" b="1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27383" y="3267485"/>
            <a:ext cx="1340432" cy="2862322"/>
          </a:xfrm>
          <a:prstGeom prst="rect">
            <a:avLst/>
          </a:prstGeom>
          <a:noFill/>
          <a:scene3d>
            <a:camera prst="orthographicFront">
              <a:rot lat="17400000" lon="17400000" rev="4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18000" b="1" dirty="0" smtClean="0"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latin typeface="GulimChe" panose="020B0609000101010101" pitchFamily="49" charset="-127"/>
                <a:ea typeface="GulimChe" panose="020B0609000101010101" pitchFamily="49" charset="-127"/>
              </a:rPr>
              <a:t>A</a:t>
            </a:r>
            <a:endParaRPr kumimoji="1" lang="ja-JP" altLang="en-US" sz="18000" b="1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775145" y="3294379"/>
            <a:ext cx="1340432" cy="2862322"/>
          </a:xfrm>
          <a:prstGeom prst="rect">
            <a:avLst/>
          </a:prstGeom>
          <a:noFill/>
          <a:scene3d>
            <a:camera prst="orthographicFront">
              <a:rot lat="17400000" lon="17400000" rev="4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18000" b="1" dirty="0" smtClean="0"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latin typeface="GulimChe" panose="020B0609000101010101" pitchFamily="49" charset="-127"/>
                <a:ea typeface="GulimChe" panose="020B0609000101010101" pitchFamily="49" charset="-127"/>
              </a:rPr>
              <a:t>T</a:t>
            </a:r>
            <a:endParaRPr kumimoji="1" lang="ja-JP" altLang="en-US" sz="18000" b="1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097749" y="3290277"/>
            <a:ext cx="1340432" cy="2862322"/>
          </a:xfrm>
          <a:prstGeom prst="rect">
            <a:avLst/>
          </a:prstGeom>
          <a:noFill/>
          <a:scene3d>
            <a:camera prst="orthographicFront">
              <a:rot lat="17400000" lon="17400000" rev="4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18000" b="1" dirty="0" smtClean="0"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latin typeface="GulimChe" panose="020B0609000101010101" pitchFamily="49" charset="-127"/>
                <a:ea typeface="GulimChe" panose="020B0609000101010101" pitchFamily="49" charset="-127"/>
              </a:rPr>
              <a:t>O</a:t>
            </a:r>
            <a:endParaRPr kumimoji="1" lang="ja-JP" altLang="en-US" sz="18000" b="1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85871" y="2407678"/>
            <a:ext cx="64766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0" b="1" spc="2000" dirty="0" smtClean="0">
                <a:latin typeface="GulimChe" panose="020B0609000101010101" pitchFamily="49" charset="-127"/>
                <a:ea typeface="GulimChe" panose="020B0609000101010101" pitchFamily="49" charset="-127"/>
              </a:rPr>
              <a:t>SATO</a:t>
            </a:r>
            <a:endParaRPr kumimoji="1" lang="ja-JP" altLang="en-US" sz="18000" b="1" spc="2000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867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b="8452"/>
          <a:stretch/>
        </p:blipFill>
        <p:spPr>
          <a:xfrm>
            <a:off x="-529" y="142971"/>
            <a:ext cx="12193057" cy="601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7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-2" y="0"/>
            <a:ext cx="12192001" cy="478897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65885" y="2434813"/>
            <a:ext cx="1039067" cy="2400657"/>
          </a:xfrm>
          <a:prstGeom prst="rect">
            <a:avLst/>
          </a:prstGeom>
          <a:noFill/>
          <a:scene3d>
            <a:camera prst="orthographicFront">
              <a:rot lat="17400000" lon="17400000" rev="4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15000" b="1" dirty="0" smtClean="0"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GulimChe" panose="020B0609000101010101" pitchFamily="49" charset="-127"/>
              </a:rPr>
              <a:t>S</a:t>
            </a:r>
            <a:endParaRPr kumimoji="1" lang="ja-JP" altLang="en-US" sz="15000" b="1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atin typeface="+mj-lt"/>
              <a:ea typeface="GulimChe" panose="020B0609000101010101" pitchFamily="49" charset="-127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461854" y="2432762"/>
            <a:ext cx="1247457" cy="2400657"/>
          </a:xfrm>
          <a:prstGeom prst="rect">
            <a:avLst/>
          </a:prstGeom>
          <a:noFill/>
          <a:scene3d>
            <a:camera prst="orthographicFront">
              <a:rot lat="17400000" lon="17400000" rev="4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15000" b="1" dirty="0" smtClean="0"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GulimChe" panose="020B0609000101010101" pitchFamily="49" charset="-127"/>
              </a:rPr>
              <a:t>A</a:t>
            </a:r>
            <a:endParaRPr kumimoji="1" lang="ja-JP" altLang="en-US" sz="15000" b="1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atin typeface="+mj-lt"/>
              <a:ea typeface="GulimChe" panose="020B0609000101010101" pitchFamily="49" charset="-127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681017" y="2446209"/>
            <a:ext cx="1098378" cy="2400657"/>
          </a:xfrm>
          <a:prstGeom prst="rect">
            <a:avLst/>
          </a:prstGeom>
          <a:noFill/>
          <a:scene3d>
            <a:camera prst="orthographicFront">
              <a:rot lat="17400000" lon="17400000" rev="4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15000" b="1" dirty="0" smtClean="0"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GulimChe" panose="020B0609000101010101" pitchFamily="49" charset="-127"/>
              </a:rPr>
              <a:t>T</a:t>
            </a:r>
            <a:endParaRPr kumimoji="1" lang="ja-JP" altLang="en-US" sz="15000" b="1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atin typeface="+mj-lt"/>
              <a:ea typeface="GulimChe" panose="020B0609000101010101" pitchFamily="49" charset="-127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748128" y="2442107"/>
            <a:ext cx="1420582" cy="2400657"/>
          </a:xfrm>
          <a:prstGeom prst="rect">
            <a:avLst/>
          </a:prstGeom>
          <a:noFill/>
          <a:scene3d>
            <a:camera prst="orthographicFront">
              <a:rot lat="17400000" lon="17400000" rev="4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15000" b="1" dirty="0" smtClean="0"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GulimChe" panose="020B0609000101010101" pitchFamily="49" charset="-127"/>
              </a:rPr>
              <a:t>O</a:t>
            </a:r>
            <a:endParaRPr kumimoji="1" lang="ja-JP" altLang="en-US" sz="15000" b="1" dirty="0"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atin typeface="+mj-lt"/>
              <a:ea typeface="GulimChe" panose="020B0609000101010101" pitchFamily="49" charset="-127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08600" y="1895683"/>
            <a:ext cx="647669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5000" b="1" spc="2000" dirty="0" smtClean="0">
                <a:latin typeface="+mj-lt"/>
                <a:ea typeface="GulimChe" panose="020B0609000101010101" pitchFamily="49" charset="-127"/>
              </a:rPr>
              <a:t>SATO</a:t>
            </a:r>
            <a:endParaRPr kumimoji="1" lang="ja-JP" altLang="en-US" sz="15000" b="1" spc="2000" dirty="0">
              <a:latin typeface="+mj-lt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721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2"/>
          <a:srcRect l="23050" r="23050"/>
          <a:stretch/>
        </p:blipFill>
        <p:spPr>
          <a:xfrm>
            <a:off x="2809970" y="142971"/>
            <a:ext cx="6572058" cy="657205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043124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054" y="148340"/>
            <a:ext cx="6590347" cy="659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26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4346</TotalTime>
  <Words>30</Words>
  <Application>Microsoft Office PowerPoint</Application>
  <PresentationFormat>ワイド画面</PresentationFormat>
  <Paragraphs>30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GulimChe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TCSJ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里 智博</dc:creator>
  <cp:lastModifiedBy>里 智博</cp:lastModifiedBy>
  <cp:revision>23</cp:revision>
  <dcterms:created xsi:type="dcterms:W3CDTF">2016-02-08T01:09:41Z</dcterms:created>
  <dcterms:modified xsi:type="dcterms:W3CDTF">2016-03-07T08:57:18Z</dcterms:modified>
</cp:coreProperties>
</file>