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/>
    <p:restoredTop sz="94690"/>
  </p:normalViewPr>
  <p:slideViewPr>
    <p:cSldViewPr snapToGrid="0" snapToObjects="1">
      <p:cViewPr>
        <p:scale>
          <a:sx n="112" d="100"/>
          <a:sy n="112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80F7-3C7F-3D48-A542-EC48892A334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8319-6A96-D045-973A-B5748A48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8319-6A96-D045-973A-B5748A48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8319-6A96-D045-973A-B5748A48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841C-46D8-3A4B-9C33-4867C574794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4F11-ECBA-084C-84CA-FED56763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" y="105986"/>
            <a:ext cx="339799" cy="3397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83298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567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2017-07 PTF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57146" y="489119"/>
            <a:ext cx="29186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riangle 21"/>
          <p:cNvSpPr/>
          <p:nvPr/>
        </p:nvSpPr>
        <p:spPr>
          <a:xfrm flipV="1">
            <a:off x="3524775" y="271306"/>
            <a:ext cx="195779" cy="11046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04043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1166467"/>
            <a:ext cx="262401" cy="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5665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2017-07 PTF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61120" y="-2661"/>
            <a:ext cx="2781633" cy="5937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6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06741" y="742951"/>
            <a:ext cx="158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Progress/Deadline</a:t>
            </a:r>
          </a:p>
        </p:txBody>
      </p:sp>
      <p:sp>
        <p:nvSpPr>
          <p:cNvPr id="28" name="Triangle 27"/>
          <p:cNvSpPr/>
          <p:nvPr/>
        </p:nvSpPr>
        <p:spPr>
          <a:xfrm flipV="1">
            <a:off x="973388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72466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44929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8309610" y="1612452"/>
            <a:ext cx="1751577" cy="576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309610" y="1621756"/>
            <a:ext cx="1687163" cy="4825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01990" y="1341942"/>
            <a:ext cx="1751577" cy="576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301990" y="1352705"/>
            <a:ext cx="1759197" cy="508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7255" y="1286416"/>
            <a:ext cx="388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design for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Task Management project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5196" y="1374045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Days remaining:            1/10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5196" y="1092673"/>
            <a:ext cx="190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Progress:                      Done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28641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36098" y="128355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27913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3/3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143139"/>
            <a:ext cx="11117580" cy="95998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8610" y="0"/>
            <a:ext cx="45339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30050" y="171450"/>
            <a:ext cx="251460" cy="251460"/>
            <a:chOff x="10058400" y="217170"/>
            <a:chExt cx="251460" cy="2514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5840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0062210" y="342900"/>
              <a:ext cx="251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0"/>
            <a:ext cx="61722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" y="121431"/>
            <a:ext cx="308908" cy="308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387218"/>
            <a:ext cx="307194" cy="312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9751" y="119787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2017-07 PTF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360" y="202208"/>
            <a:ext cx="0" cy="1840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94663"/>
            <a:ext cx="617220" cy="5937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" y="720697"/>
            <a:ext cx="262401" cy="341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19787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Tickets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32386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92490" y="-2661"/>
            <a:ext cx="3250263" cy="58559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  <a:lumMod val="10000"/>
                  <a:lumOff val="90000"/>
                </a:schemeClr>
              </a:gs>
              <a:gs pos="7000">
                <a:schemeClr val="bg2">
                  <a:shade val="67500"/>
                  <a:satMod val="115000"/>
                  <a:lumMod val="5000"/>
                  <a:lumOff val="95000"/>
                </a:schemeClr>
              </a:gs>
              <a:gs pos="100000">
                <a:schemeClr val="bg2">
                  <a:shade val="100000"/>
                  <a:satMod val="115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7255" y="734499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Tickets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riangle 23"/>
          <p:cNvSpPr/>
          <p:nvPr/>
        </p:nvSpPr>
        <p:spPr>
          <a:xfrm flipV="1">
            <a:off x="1610452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4" y="154871"/>
            <a:ext cx="270221" cy="273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72501" y="742951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Progress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riangle 27"/>
          <p:cNvSpPr/>
          <p:nvPr/>
        </p:nvSpPr>
        <p:spPr>
          <a:xfrm flipV="1">
            <a:off x="9356693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795520" y="7344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riangle 29"/>
          <p:cNvSpPr/>
          <p:nvPr/>
        </p:nvSpPr>
        <p:spPr>
          <a:xfrm flipV="1">
            <a:off x="6337267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10987558" y="734499"/>
            <a:ext cx="80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Priority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riangle 31"/>
          <p:cNvSpPr/>
          <p:nvPr/>
        </p:nvSpPr>
        <p:spPr>
          <a:xfrm flipV="1">
            <a:off x="11712185" y="867563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8667750" y="1184445"/>
            <a:ext cx="810507" cy="223772"/>
            <a:chOff x="8301990" y="1378755"/>
            <a:chExt cx="810507" cy="223772"/>
          </a:xfrm>
        </p:grpSpPr>
        <p:sp>
          <p:nvSpPr>
            <p:cNvPr id="39" name="Rounded Rectangle 38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7255" y="1149256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Study </a:t>
            </a:r>
            <a:r>
              <a:rPr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14925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98988" y="114639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53178" y="727214"/>
            <a:ext cx="566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Tasks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riangle 51"/>
          <p:cNvSpPr/>
          <p:nvPr/>
        </p:nvSpPr>
        <p:spPr>
          <a:xfrm flipV="1">
            <a:off x="7794925" y="860278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300429" y="114197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2/2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4212" y="747317"/>
            <a:ext cx="84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Deadline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riangle 45"/>
          <p:cNvSpPr/>
          <p:nvPr/>
        </p:nvSpPr>
        <p:spPr>
          <a:xfrm flipV="1">
            <a:off x="10401264" y="871929"/>
            <a:ext cx="121564" cy="685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9719471" y="1184445"/>
            <a:ext cx="806244" cy="223870"/>
            <a:chOff x="9719471" y="1184445"/>
            <a:chExt cx="806244" cy="223870"/>
          </a:xfrm>
        </p:grpSpPr>
        <p:sp>
          <p:nvSpPr>
            <p:cNvPr id="38" name="Rounded Rectangle 37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1/30</a:t>
              </a:r>
              <a:endParaRPr lang="en-US" sz="105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38200" y="1141971"/>
            <a:ext cx="1111758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0493" y="1484038"/>
            <a:ext cx="323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Find and buy 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course on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Udemy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493" y="1735410"/>
            <a:ext cx="138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Finish lecture 1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16570" y="1484038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8481" y="1735410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669066" y="1511320"/>
            <a:ext cx="810507" cy="223772"/>
            <a:chOff x="8301990" y="1378755"/>
            <a:chExt cx="810507" cy="223772"/>
          </a:xfrm>
        </p:grpSpPr>
        <p:sp>
          <p:nvSpPr>
            <p:cNvPr id="64" name="Rounded Rectangle 63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20787" y="1511320"/>
            <a:ext cx="806244" cy="241063"/>
            <a:chOff x="9719471" y="1184445"/>
            <a:chExt cx="806244" cy="241063"/>
          </a:xfrm>
        </p:grpSpPr>
        <p:sp>
          <p:nvSpPr>
            <p:cNvPr id="67" name="Rounded Rectangle 66"/>
            <p:cNvSpPr/>
            <p:nvPr/>
          </p:nvSpPr>
          <p:spPr>
            <a:xfrm>
              <a:off x="9719471" y="1193869"/>
              <a:ext cx="804928" cy="23163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0/2</a:t>
              </a:r>
              <a:endParaRPr lang="en-US" sz="105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660977" y="1789768"/>
            <a:ext cx="810507" cy="223772"/>
            <a:chOff x="8301990" y="1378755"/>
            <a:chExt cx="810507" cy="223772"/>
          </a:xfrm>
        </p:grpSpPr>
        <p:sp>
          <p:nvSpPr>
            <p:cNvPr id="70" name="Rounded Rectangle 69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301990" y="1388179"/>
              <a:ext cx="810507" cy="21434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Done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998988" y="1467466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Low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98988" y="175238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38200" y="2291339"/>
            <a:ext cx="11117580" cy="1491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8667750" y="2321214"/>
            <a:ext cx="810507" cy="227747"/>
            <a:chOff x="8301990" y="1378754"/>
            <a:chExt cx="810507" cy="227747"/>
          </a:xfrm>
        </p:grpSpPr>
        <p:sp>
          <p:nvSpPr>
            <p:cNvPr id="86" name="Rounded Rectangle 85"/>
            <p:cNvSpPr/>
            <p:nvPr/>
          </p:nvSpPr>
          <p:spPr>
            <a:xfrm>
              <a:off x="8301991" y="1378754"/>
              <a:ext cx="167639" cy="2277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8301990" y="1378755"/>
              <a:ext cx="810507" cy="222434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</a:t>
              </a:r>
              <a:r>
                <a:rPr lang="en-US" altLang="ja-JP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Progress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97255" y="2286026"/>
            <a:ext cx="3355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Task Management app using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8481" y="228602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98988" y="228316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00429" y="22787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4/4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719471" y="2321215"/>
            <a:ext cx="806244" cy="218203"/>
            <a:chOff x="9719471" y="1184445"/>
            <a:chExt cx="806244" cy="218203"/>
          </a:xfrm>
        </p:grpSpPr>
        <p:sp>
          <p:nvSpPr>
            <p:cNvPr id="92" name="Rounded Rectangle 91"/>
            <p:cNvSpPr/>
            <p:nvPr/>
          </p:nvSpPr>
          <p:spPr>
            <a:xfrm>
              <a:off x="9719471" y="1193869"/>
              <a:ext cx="87469" cy="20877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17/18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838200" y="2278741"/>
            <a:ext cx="1111758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90493" y="2615666"/>
            <a:ext cx="10710318" cy="312919"/>
            <a:chOff x="1090493" y="2615666"/>
            <a:chExt cx="10710318" cy="312919"/>
          </a:xfrm>
        </p:grpSpPr>
        <p:sp>
          <p:nvSpPr>
            <p:cNvPr id="95" name="TextBox 94"/>
            <p:cNvSpPr txBox="1"/>
            <p:nvPr/>
          </p:nvSpPr>
          <p:spPr>
            <a:xfrm>
              <a:off x="1090493" y="2620808"/>
              <a:ext cx="1475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UI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669066" y="2648090"/>
              <a:ext cx="810507" cy="223772"/>
              <a:chOff x="8301990" y="1378755"/>
              <a:chExt cx="810507" cy="2237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8301990" y="1378755"/>
                <a:ext cx="810507" cy="22243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8301990" y="1388179"/>
                <a:ext cx="810507" cy="21434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Done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0</a:t>
                </a:r>
                <a:r>
                  <a:rPr lang="en-US" sz="1050" smtClean="0"/>
                  <a:t>/1</a:t>
                </a:r>
                <a:endParaRPr lang="en-US" sz="1050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711377" y="1792284"/>
            <a:ext cx="806244" cy="223870"/>
            <a:chOff x="9719471" y="1184445"/>
            <a:chExt cx="806244" cy="223870"/>
          </a:xfrm>
        </p:grpSpPr>
        <p:sp>
          <p:nvSpPr>
            <p:cNvPr id="114" name="Rounded Rectangle 113"/>
            <p:cNvSpPr/>
            <p:nvPr/>
          </p:nvSpPr>
          <p:spPr>
            <a:xfrm>
              <a:off x="9729361" y="1195631"/>
              <a:ext cx="788260" cy="21268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9719471" y="1184445"/>
              <a:ext cx="806244" cy="2182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1/28</a:t>
              </a:r>
              <a:endParaRPr lang="en-US" sz="105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090493" y="2882207"/>
            <a:ext cx="10710318" cy="312919"/>
            <a:chOff x="1090493" y="2615666"/>
            <a:chExt cx="10710318" cy="312919"/>
          </a:xfrm>
        </p:grpSpPr>
        <p:sp>
          <p:nvSpPr>
            <p:cNvPr id="136" name="TextBox 135"/>
            <p:cNvSpPr txBox="1"/>
            <p:nvPr/>
          </p:nvSpPr>
          <p:spPr>
            <a:xfrm>
              <a:off x="1090493" y="2620808"/>
              <a:ext cx="18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Create </a:t>
              </a:r>
              <a:r>
                <a:rPr lang="en-US" altLang="ja-JP" sz="1400" dirty="0" smtClean="0">
                  <a:solidFill>
                    <a:schemeClr val="bg2">
                      <a:lumMod val="50000"/>
                    </a:schemeClr>
                  </a:solidFill>
                </a:rPr>
                <a:t>internal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8669066" y="2648090"/>
              <a:ext cx="810507" cy="222434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Pending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82873" y="3147825"/>
            <a:ext cx="10710318" cy="312919"/>
            <a:chOff x="1090493" y="2615666"/>
            <a:chExt cx="10710318" cy="312919"/>
          </a:xfrm>
        </p:grpSpPr>
        <p:sp>
          <p:nvSpPr>
            <p:cNvPr id="146" name="TextBox 145"/>
            <p:cNvSpPr txBox="1"/>
            <p:nvPr/>
          </p:nvSpPr>
          <p:spPr>
            <a:xfrm>
              <a:off x="1090493" y="2620808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Coding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7/7</a:t>
                </a:r>
                <a:endParaRPr lang="en-US" sz="105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082873" y="3422145"/>
            <a:ext cx="10710318" cy="312919"/>
            <a:chOff x="1090493" y="2615666"/>
            <a:chExt cx="10710318" cy="312919"/>
          </a:xfrm>
        </p:grpSpPr>
        <p:sp>
          <p:nvSpPr>
            <p:cNvPr id="156" name="TextBox 155"/>
            <p:cNvSpPr txBox="1"/>
            <p:nvPr/>
          </p:nvSpPr>
          <p:spPr>
            <a:xfrm>
              <a:off x="1090493" y="2620808"/>
              <a:ext cx="79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- Testing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816570" y="2620808"/>
              <a:ext cx="1240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Tomohiro Sato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9720787" y="2648091"/>
              <a:ext cx="806244" cy="222434"/>
              <a:chOff x="9719471" y="1184445"/>
              <a:chExt cx="806244" cy="241063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9719471" y="1193869"/>
                <a:ext cx="804928" cy="23163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9719471" y="1184445"/>
                <a:ext cx="806244" cy="21820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3/3</a:t>
                </a:r>
                <a:endParaRPr lang="en-US" sz="1050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10998988" y="261566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Medium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8669066" y="318895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8669066" y="3451841"/>
            <a:ext cx="810507" cy="22243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838200" y="1817509"/>
            <a:ext cx="11117580" cy="95998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/>
          <p:cNvCxnSpPr/>
          <p:nvPr/>
        </p:nvCxnSpPr>
        <p:spPr>
          <a:xfrm>
            <a:off x="-1154" y="58293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2782" y="108943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2017-07 PTF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466" y="108271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January’s Resolutions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 flipV="1">
            <a:off x="5831151" y="2998232"/>
            <a:ext cx="981129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97255" y="697230"/>
            <a:ext cx="103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Clear my closets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21" y="697230"/>
            <a:ext cx="841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Restore,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Maintain Organize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2230" y="697230"/>
            <a:ext cx="126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Tackle a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nagging task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51039" y="697230"/>
            <a:ext cx="1045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Follow the one minute rule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7255" y="182362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Study </a:t>
            </a:r>
            <a:r>
              <a:rPr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8481" y="182362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98988" y="182076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9384" y="697230"/>
            <a:ext cx="101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solidFill>
                  <a:schemeClr val="bg2">
                    <a:lumMod val="50000"/>
                  </a:schemeClr>
                </a:solidFill>
              </a:rPr>
              <a:t>Keep a food diary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0429" y="18163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2/2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1851" y="697230"/>
            <a:ext cx="106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solidFill>
                  <a:schemeClr val="bg2">
                    <a:lumMod val="50000"/>
                  </a:schemeClr>
                </a:solidFill>
              </a:rPr>
              <a:t>Identify the problem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38200" y="1816341"/>
            <a:ext cx="1111758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0493" y="2158408"/>
            <a:ext cx="323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Find and buy 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course on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Udemy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493" y="2409780"/>
            <a:ext cx="138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- Finish lecture 1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16570" y="2158408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8481" y="2409780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998988" y="2141836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Low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98988" y="242675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38200" y="2965709"/>
            <a:ext cx="11117580" cy="1491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7255" y="2960396"/>
            <a:ext cx="3355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Create Task Management app using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8481" y="2960396"/>
            <a:ext cx="124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Tomohiro Sato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98988" y="295753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High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00429" y="295311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4/4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838200" y="2953111"/>
            <a:ext cx="1111758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03081" y="697230"/>
            <a:ext cx="93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solidFill>
                  <a:schemeClr val="bg2">
                    <a:lumMod val="50000"/>
                  </a:schemeClr>
                </a:solidFill>
              </a:rPr>
              <a:t>Use my </a:t>
            </a:r>
            <a:r>
              <a:rPr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 list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821720" y="697230"/>
            <a:ext cx="1045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Observe the evening tidy-up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185</Words>
  <Application>Microsoft Macintosh PowerPoint</Application>
  <PresentationFormat>Widescreen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Yu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Tomohiro Sato</dc:creator>
  <cp:lastModifiedBy>Tomohiro Sato</cp:lastModifiedBy>
  <cp:revision>25</cp:revision>
  <dcterms:created xsi:type="dcterms:W3CDTF">2017-07-17T06:53:41Z</dcterms:created>
  <dcterms:modified xsi:type="dcterms:W3CDTF">2017-07-25T15:33:30Z</dcterms:modified>
</cp:coreProperties>
</file>