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09"/>
    <p:restoredTop sz="94710"/>
  </p:normalViewPr>
  <p:slideViewPr>
    <p:cSldViewPr snapToGrid="0" snapToObjects="1">
      <p:cViewPr>
        <p:scale>
          <a:sx n="112" d="100"/>
          <a:sy n="112" d="100"/>
        </p:scale>
        <p:origin x="8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C80F7-3C7F-3D48-A542-EC48892A3346}" type="datetimeFigureOut">
              <a:rPr lang="en-US" smtClean="0"/>
              <a:t>7/17/17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08319-6A96-D045-973A-B5748A484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1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841C-46D8-3A4B-9C33-4867C5747944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4F11-ECBA-084C-84CA-FED56763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89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841C-46D8-3A4B-9C33-4867C5747944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4F11-ECBA-084C-84CA-FED56763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67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841C-46D8-3A4B-9C33-4867C5747944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4F11-ECBA-084C-84CA-FED56763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841C-46D8-3A4B-9C33-4867C5747944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4F11-ECBA-084C-84CA-FED56763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85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841C-46D8-3A4B-9C33-4867C5747944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4F11-ECBA-084C-84CA-FED56763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5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841C-46D8-3A4B-9C33-4867C5747944}" type="datetimeFigureOut">
              <a:rPr lang="en-US" smtClean="0"/>
              <a:t>7/17/17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4F11-ECBA-084C-84CA-FED56763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7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841C-46D8-3A4B-9C33-4867C5747944}" type="datetimeFigureOut">
              <a:rPr lang="en-US" smtClean="0"/>
              <a:t>7/17/17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4F11-ECBA-084C-84CA-FED56763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94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841C-46D8-3A4B-9C33-4867C5747944}" type="datetimeFigureOut">
              <a:rPr lang="en-US" smtClean="0"/>
              <a:t>7/17/17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4F11-ECBA-084C-84CA-FED56763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841C-46D8-3A4B-9C33-4867C5747944}" type="datetimeFigureOut">
              <a:rPr lang="en-US" smtClean="0"/>
              <a:t>7/17/17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4F11-ECBA-084C-84CA-FED56763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27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841C-46D8-3A4B-9C33-4867C5747944}" type="datetimeFigureOut">
              <a:rPr lang="en-US" smtClean="0"/>
              <a:t>7/17/17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4F11-ECBA-084C-84CA-FED56763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99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841C-46D8-3A4B-9C33-4867C5747944}" type="datetimeFigureOut">
              <a:rPr lang="en-US" smtClean="0"/>
              <a:t>7/17/17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4F11-ECBA-084C-84CA-FED56763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1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F841C-46D8-3A4B-9C33-4867C5747944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A4F11-ECBA-084C-84CA-FED56763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28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82930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1738610" y="0"/>
            <a:ext cx="453390" cy="593754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830050" y="171450"/>
            <a:ext cx="251460" cy="251460"/>
            <a:chOff x="10058400" y="217170"/>
            <a:chExt cx="251460" cy="25146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0058400" y="342900"/>
              <a:ext cx="25146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10062210" y="342900"/>
              <a:ext cx="25146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0" y="0"/>
            <a:ext cx="61722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10" y="105986"/>
            <a:ext cx="339799" cy="33979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06" y="1832988"/>
            <a:ext cx="307194" cy="31234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123567" y="119787"/>
            <a:ext cx="1345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2017-07 PTF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857146" y="489119"/>
            <a:ext cx="2918669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Triangle 21"/>
          <p:cNvSpPr/>
          <p:nvPr/>
        </p:nvSpPr>
        <p:spPr>
          <a:xfrm flipV="1">
            <a:off x="3524775" y="271306"/>
            <a:ext cx="195779" cy="110462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0" y="1040433"/>
            <a:ext cx="617220" cy="593754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32" y="1166467"/>
            <a:ext cx="262401" cy="34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838200" y="1143139"/>
            <a:ext cx="11117580" cy="56650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-1154" y="582930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1738610" y="0"/>
            <a:ext cx="453390" cy="593754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830050" y="171450"/>
            <a:ext cx="251460" cy="251460"/>
            <a:chOff x="10058400" y="217170"/>
            <a:chExt cx="251460" cy="25146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0058400" y="342900"/>
              <a:ext cx="25146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10062210" y="342900"/>
              <a:ext cx="25146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0" y="0"/>
            <a:ext cx="61722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55" y="121431"/>
            <a:ext cx="308908" cy="30890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06" y="1387218"/>
            <a:ext cx="307194" cy="31234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809751" y="119787"/>
            <a:ext cx="1345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2017-07 PTF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737360" y="202208"/>
            <a:ext cx="0" cy="184017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0" y="594663"/>
            <a:ext cx="617220" cy="593754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32" y="720697"/>
            <a:ext cx="262401" cy="34168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38200" y="119787"/>
            <a:ext cx="825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Tickets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flipH="1" flipV="1">
            <a:off x="5831151" y="2323862"/>
            <a:ext cx="981129" cy="247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961120" y="-2661"/>
            <a:ext cx="2781633" cy="5937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97255" y="734499"/>
            <a:ext cx="686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Tickets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Triangle 23"/>
          <p:cNvSpPr/>
          <p:nvPr/>
        </p:nvSpPr>
        <p:spPr>
          <a:xfrm flipV="1">
            <a:off x="1610452" y="867563"/>
            <a:ext cx="121564" cy="685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564" y="154871"/>
            <a:ext cx="270221" cy="27318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8206741" y="742951"/>
            <a:ext cx="1584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Progress/Deadline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Triangle 27"/>
          <p:cNvSpPr/>
          <p:nvPr/>
        </p:nvSpPr>
        <p:spPr>
          <a:xfrm flipV="1">
            <a:off x="9733883" y="867563"/>
            <a:ext cx="121564" cy="685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9" name="TextBox 28"/>
          <p:cNvSpPr txBox="1"/>
          <p:nvPr/>
        </p:nvSpPr>
        <p:spPr>
          <a:xfrm>
            <a:off x="5795520" y="73449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User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0" name="Triangle 29"/>
          <p:cNvSpPr/>
          <p:nvPr/>
        </p:nvSpPr>
        <p:spPr>
          <a:xfrm flipV="1">
            <a:off x="6337267" y="867563"/>
            <a:ext cx="121564" cy="685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1" name="TextBox 30"/>
          <p:cNvSpPr txBox="1"/>
          <p:nvPr/>
        </p:nvSpPr>
        <p:spPr>
          <a:xfrm>
            <a:off x="10724668" y="734499"/>
            <a:ext cx="804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Priority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Triangle 31"/>
          <p:cNvSpPr/>
          <p:nvPr/>
        </p:nvSpPr>
        <p:spPr>
          <a:xfrm flipV="1">
            <a:off x="11449295" y="867563"/>
            <a:ext cx="121564" cy="685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7" name="Rounded Rectangle 36"/>
          <p:cNvSpPr/>
          <p:nvPr/>
        </p:nvSpPr>
        <p:spPr>
          <a:xfrm>
            <a:off x="8309610" y="1612452"/>
            <a:ext cx="1751577" cy="5765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8309610" y="1621756"/>
            <a:ext cx="1687163" cy="48259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8301990" y="1341942"/>
            <a:ext cx="1751577" cy="57653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8301990" y="1352705"/>
            <a:ext cx="1759197" cy="5080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897255" y="1286416"/>
            <a:ext cx="3888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Create design for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</a:rPr>
              <a:t>nodejs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 Task Management project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245196" y="1374045"/>
            <a:ext cx="1901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Days remaining:            1/10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245196" y="1092673"/>
            <a:ext cx="1905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Progress:                      Done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08481" y="1286416"/>
            <a:ext cx="12400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2">
                    <a:lumMod val="50000"/>
                  </a:schemeClr>
                </a:solidFill>
              </a:rPr>
              <a:t>Tomohiro Sato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736098" y="1283554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2">
                    <a:lumMod val="50000"/>
                  </a:schemeClr>
                </a:solidFill>
              </a:rPr>
              <a:t>High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253178" y="727214"/>
            <a:ext cx="566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chemeClr val="bg2">
                    <a:lumMod val="50000"/>
                  </a:schemeClr>
                </a:solidFill>
              </a:rPr>
              <a:t>Tasks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2" name="Triangle 51"/>
          <p:cNvSpPr/>
          <p:nvPr/>
        </p:nvSpPr>
        <p:spPr>
          <a:xfrm flipV="1">
            <a:off x="7794925" y="860278"/>
            <a:ext cx="121564" cy="685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3" name="TextBox 52"/>
          <p:cNvSpPr txBox="1"/>
          <p:nvPr/>
        </p:nvSpPr>
        <p:spPr>
          <a:xfrm>
            <a:off x="7300429" y="1279131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3/3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117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838200" y="1143139"/>
            <a:ext cx="11117580" cy="1173438"/>
          </a:xfrm>
          <a:prstGeom prst="roundRect">
            <a:avLst>
              <a:gd name="adj" fmla="val 0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-1154" y="582930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1738610" y="0"/>
            <a:ext cx="453390" cy="593754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830050" y="171450"/>
            <a:ext cx="251460" cy="251460"/>
            <a:chOff x="10058400" y="217170"/>
            <a:chExt cx="251460" cy="25146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0058400" y="342900"/>
              <a:ext cx="25146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10062210" y="342900"/>
              <a:ext cx="25146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0" y="0"/>
            <a:ext cx="61722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55" y="121431"/>
            <a:ext cx="308908" cy="30890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06" y="1387218"/>
            <a:ext cx="307194" cy="31234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809751" y="119787"/>
            <a:ext cx="1345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2017-07 PTF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737360" y="202208"/>
            <a:ext cx="0" cy="184017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0" y="594663"/>
            <a:ext cx="617220" cy="593754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32" y="720697"/>
            <a:ext cx="262401" cy="34168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38200" y="119787"/>
            <a:ext cx="825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Tickets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flipH="1" flipV="1">
            <a:off x="5831151" y="2323862"/>
            <a:ext cx="981129" cy="247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492490" y="-2661"/>
            <a:ext cx="3250263" cy="585591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  <a:lumMod val="10000"/>
                  <a:lumOff val="90000"/>
                </a:schemeClr>
              </a:gs>
              <a:gs pos="7000">
                <a:schemeClr val="bg2">
                  <a:shade val="67500"/>
                  <a:satMod val="115000"/>
                  <a:lumMod val="5000"/>
                  <a:lumOff val="95000"/>
                </a:schemeClr>
              </a:gs>
              <a:gs pos="100000">
                <a:schemeClr val="bg2">
                  <a:shade val="100000"/>
                  <a:satMod val="115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97255" y="734499"/>
            <a:ext cx="686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Tickets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Triangle 23"/>
          <p:cNvSpPr/>
          <p:nvPr/>
        </p:nvSpPr>
        <p:spPr>
          <a:xfrm flipV="1">
            <a:off x="1610452" y="867563"/>
            <a:ext cx="121564" cy="685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094" y="154871"/>
            <a:ext cx="270221" cy="27318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8572501" y="742951"/>
            <a:ext cx="84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2">
                    <a:lumMod val="50000"/>
                  </a:schemeClr>
                </a:solidFill>
              </a:rPr>
              <a:t>Progress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Triangle 27"/>
          <p:cNvSpPr/>
          <p:nvPr/>
        </p:nvSpPr>
        <p:spPr>
          <a:xfrm flipV="1">
            <a:off x="9356693" y="867563"/>
            <a:ext cx="121564" cy="685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9" name="TextBox 28"/>
          <p:cNvSpPr txBox="1"/>
          <p:nvPr/>
        </p:nvSpPr>
        <p:spPr>
          <a:xfrm>
            <a:off x="5795520" y="73449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User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0" name="Triangle 29"/>
          <p:cNvSpPr/>
          <p:nvPr/>
        </p:nvSpPr>
        <p:spPr>
          <a:xfrm flipV="1">
            <a:off x="6337267" y="867563"/>
            <a:ext cx="121564" cy="685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1" name="TextBox 30"/>
          <p:cNvSpPr txBox="1"/>
          <p:nvPr/>
        </p:nvSpPr>
        <p:spPr>
          <a:xfrm>
            <a:off x="10987558" y="734499"/>
            <a:ext cx="804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Priority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Triangle 31"/>
          <p:cNvSpPr/>
          <p:nvPr/>
        </p:nvSpPr>
        <p:spPr>
          <a:xfrm flipV="1">
            <a:off x="11712185" y="867563"/>
            <a:ext cx="121564" cy="685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2" name="Group 1"/>
          <p:cNvGrpSpPr/>
          <p:nvPr/>
        </p:nvGrpSpPr>
        <p:grpSpPr>
          <a:xfrm>
            <a:off x="8667750" y="1184445"/>
            <a:ext cx="810507" cy="223772"/>
            <a:chOff x="8301990" y="1378755"/>
            <a:chExt cx="810507" cy="223772"/>
          </a:xfrm>
        </p:grpSpPr>
        <p:sp>
          <p:nvSpPr>
            <p:cNvPr id="39" name="Rounded Rectangle 38"/>
            <p:cNvSpPr/>
            <p:nvPr/>
          </p:nvSpPr>
          <p:spPr>
            <a:xfrm>
              <a:off x="8301990" y="1378755"/>
              <a:ext cx="810507" cy="222434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8301990" y="1388179"/>
              <a:ext cx="810507" cy="214348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Done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897255" y="1149256"/>
            <a:ext cx="3888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Create design for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</a:rPr>
              <a:t>nodejs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 Task Management project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08481" y="1149256"/>
            <a:ext cx="12400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2">
                    <a:lumMod val="50000"/>
                  </a:schemeClr>
                </a:solidFill>
              </a:rPr>
              <a:t>Tomohiro Sato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998988" y="1146394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2">
                    <a:lumMod val="50000"/>
                  </a:schemeClr>
                </a:solidFill>
              </a:rPr>
              <a:t>High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253178" y="727214"/>
            <a:ext cx="566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chemeClr val="bg2">
                    <a:lumMod val="50000"/>
                  </a:schemeClr>
                </a:solidFill>
              </a:rPr>
              <a:t>Tasks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2" name="Triangle 51"/>
          <p:cNvSpPr/>
          <p:nvPr/>
        </p:nvSpPr>
        <p:spPr>
          <a:xfrm flipV="1">
            <a:off x="7794925" y="860278"/>
            <a:ext cx="121564" cy="685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3" name="TextBox 52"/>
          <p:cNvSpPr txBox="1"/>
          <p:nvPr/>
        </p:nvSpPr>
        <p:spPr>
          <a:xfrm>
            <a:off x="7300429" y="1141971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3/3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594212" y="747317"/>
            <a:ext cx="84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chemeClr val="bg2">
                    <a:lumMod val="50000"/>
                  </a:schemeClr>
                </a:solidFill>
              </a:rPr>
              <a:t>Deadline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6" name="Triangle 45"/>
          <p:cNvSpPr/>
          <p:nvPr/>
        </p:nvSpPr>
        <p:spPr>
          <a:xfrm flipV="1">
            <a:off x="10401264" y="871929"/>
            <a:ext cx="121564" cy="685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7" name="Group 6"/>
          <p:cNvGrpSpPr/>
          <p:nvPr/>
        </p:nvGrpSpPr>
        <p:grpSpPr>
          <a:xfrm>
            <a:off x="9719471" y="1184445"/>
            <a:ext cx="806244" cy="218203"/>
            <a:chOff x="9719471" y="1184445"/>
            <a:chExt cx="806244" cy="218203"/>
          </a:xfrm>
        </p:grpSpPr>
        <p:sp>
          <p:nvSpPr>
            <p:cNvPr id="38" name="Rounded Rectangle 37"/>
            <p:cNvSpPr/>
            <p:nvPr/>
          </p:nvSpPr>
          <p:spPr>
            <a:xfrm>
              <a:off x="9719471" y="1193869"/>
              <a:ext cx="681829" cy="208779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9719471" y="1184445"/>
              <a:ext cx="806244" cy="21820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1/10</a:t>
              </a:r>
              <a:endParaRPr lang="en-US" sz="1200" dirty="0"/>
            </a:p>
          </p:txBody>
        </p:sp>
      </p:grpSp>
      <p:cxnSp>
        <p:nvCxnSpPr>
          <p:cNvPr id="47" name="Straight Connector 46"/>
          <p:cNvCxnSpPr/>
          <p:nvPr/>
        </p:nvCxnSpPr>
        <p:spPr>
          <a:xfrm>
            <a:off x="838200" y="1141971"/>
            <a:ext cx="1111758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090493" y="1449748"/>
            <a:ext cx="2695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- Make 3 patterns of design on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</a:rPr>
              <a:t>ppt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90493" y="1701120"/>
            <a:ext cx="133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- Design Review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90492" y="1952492"/>
            <a:ext cx="1335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- Design Review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816570" y="1449748"/>
            <a:ext cx="12400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2">
                    <a:lumMod val="50000"/>
                  </a:schemeClr>
                </a:solidFill>
              </a:rPr>
              <a:t>Tomohiro Sato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808481" y="1701120"/>
            <a:ext cx="12400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2">
                    <a:lumMod val="50000"/>
                  </a:schemeClr>
                </a:solidFill>
              </a:rPr>
              <a:t>Tomohiro Sato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816570" y="1958553"/>
            <a:ext cx="12400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2">
                    <a:lumMod val="50000"/>
                  </a:schemeClr>
                </a:solidFill>
              </a:rPr>
              <a:t>Tomohiro Sato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8669066" y="1477030"/>
            <a:ext cx="810507" cy="223772"/>
            <a:chOff x="8301990" y="1378755"/>
            <a:chExt cx="810507" cy="223772"/>
          </a:xfrm>
        </p:grpSpPr>
        <p:sp>
          <p:nvSpPr>
            <p:cNvPr id="64" name="Rounded Rectangle 63"/>
            <p:cNvSpPr/>
            <p:nvPr/>
          </p:nvSpPr>
          <p:spPr>
            <a:xfrm>
              <a:off x="8301990" y="1378755"/>
              <a:ext cx="810507" cy="222434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8301990" y="1388179"/>
              <a:ext cx="810507" cy="214348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Done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9720787" y="1477030"/>
            <a:ext cx="806244" cy="218203"/>
            <a:chOff x="9719471" y="1184445"/>
            <a:chExt cx="806244" cy="218203"/>
          </a:xfrm>
        </p:grpSpPr>
        <p:sp>
          <p:nvSpPr>
            <p:cNvPr id="67" name="Rounded Rectangle 66"/>
            <p:cNvSpPr/>
            <p:nvPr/>
          </p:nvSpPr>
          <p:spPr>
            <a:xfrm>
              <a:off x="9719471" y="1193869"/>
              <a:ext cx="681829" cy="208779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9719471" y="1184445"/>
              <a:ext cx="806244" cy="21820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1/10</a:t>
              </a:r>
              <a:endParaRPr lang="en-US" sz="1200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8660977" y="1755478"/>
            <a:ext cx="810507" cy="223772"/>
            <a:chOff x="8301990" y="1378755"/>
            <a:chExt cx="810507" cy="223772"/>
          </a:xfrm>
        </p:grpSpPr>
        <p:sp>
          <p:nvSpPr>
            <p:cNvPr id="70" name="Rounded Rectangle 69"/>
            <p:cNvSpPr/>
            <p:nvPr/>
          </p:nvSpPr>
          <p:spPr>
            <a:xfrm>
              <a:off x="8301990" y="1378755"/>
              <a:ext cx="810507" cy="222434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8301990" y="1388179"/>
              <a:ext cx="810507" cy="214348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Done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9712698" y="1755478"/>
            <a:ext cx="806244" cy="218203"/>
            <a:chOff x="9719471" y="1184445"/>
            <a:chExt cx="806244" cy="218203"/>
          </a:xfrm>
        </p:grpSpPr>
        <p:sp>
          <p:nvSpPr>
            <p:cNvPr id="73" name="Rounded Rectangle 72"/>
            <p:cNvSpPr/>
            <p:nvPr/>
          </p:nvSpPr>
          <p:spPr>
            <a:xfrm>
              <a:off x="9719471" y="1193869"/>
              <a:ext cx="681829" cy="208779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9719471" y="1184445"/>
              <a:ext cx="806244" cy="21820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1/10</a:t>
              </a:r>
              <a:endParaRPr lang="en-US" sz="1200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8660977" y="2031872"/>
            <a:ext cx="810507" cy="223772"/>
            <a:chOff x="8301990" y="1378755"/>
            <a:chExt cx="810507" cy="223772"/>
          </a:xfrm>
        </p:grpSpPr>
        <p:sp>
          <p:nvSpPr>
            <p:cNvPr id="76" name="Rounded Rectangle 75"/>
            <p:cNvSpPr/>
            <p:nvPr/>
          </p:nvSpPr>
          <p:spPr>
            <a:xfrm>
              <a:off x="8301990" y="1378755"/>
              <a:ext cx="810507" cy="222434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8301990" y="1388179"/>
              <a:ext cx="810507" cy="214348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Done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9712698" y="2031872"/>
            <a:ext cx="806244" cy="218203"/>
            <a:chOff x="9719471" y="1184445"/>
            <a:chExt cx="806244" cy="218203"/>
          </a:xfrm>
        </p:grpSpPr>
        <p:sp>
          <p:nvSpPr>
            <p:cNvPr id="79" name="Rounded Rectangle 78"/>
            <p:cNvSpPr/>
            <p:nvPr/>
          </p:nvSpPr>
          <p:spPr>
            <a:xfrm>
              <a:off x="9719471" y="1193869"/>
              <a:ext cx="681829" cy="208779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9719471" y="1184445"/>
              <a:ext cx="806244" cy="21820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1/10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12616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76</Words>
  <Application>Microsoft Macintosh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Yu Gothic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Tomohiro Sato</dc:creator>
  <cp:lastModifiedBy>Tomohiro Sato</cp:lastModifiedBy>
  <cp:revision>16</cp:revision>
  <dcterms:created xsi:type="dcterms:W3CDTF">2017-07-17T06:53:41Z</dcterms:created>
  <dcterms:modified xsi:type="dcterms:W3CDTF">2017-07-17T13:13:15Z</dcterms:modified>
</cp:coreProperties>
</file>