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79" d="100"/>
          <a:sy n="79" d="100"/>
        </p:scale>
        <p:origin x="-78" y="-6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A655-D187-4A5B-93BA-F316A9802C0A}" type="datetimeFigureOut">
              <a:rPr lang="he-IL" smtClean="0"/>
              <a:t>כ"ג/טבת/תשע"ז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DA2F-1311-493B-BE52-79CFC8F224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158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A655-D187-4A5B-93BA-F316A9802C0A}" type="datetimeFigureOut">
              <a:rPr lang="he-IL" smtClean="0"/>
              <a:t>כ"ג/טבת/תשע"ז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DA2F-1311-493B-BE52-79CFC8F224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190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A655-D187-4A5B-93BA-F316A9802C0A}" type="datetimeFigureOut">
              <a:rPr lang="he-IL" smtClean="0"/>
              <a:t>כ"ג/טבת/תשע"ז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DA2F-1311-493B-BE52-79CFC8F224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435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A655-D187-4A5B-93BA-F316A9802C0A}" type="datetimeFigureOut">
              <a:rPr lang="he-IL" smtClean="0"/>
              <a:t>כ"ג/טבת/תשע"ז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DA2F-1311-493B-BE52-79CFC8F224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475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A655-D187-4A5B-93BA-F316A9802C0A}" type="datetimeFigureOut">
              <a:rPr lang="he-IL" smtClean="0"/>
              <a:t>כ"ג/טבת/תשע"ז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DA2F-1311-493B-BE52-79CFC8F224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211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A655-D187-4A5B-93BA-F316A9802C0A}" type="datetimeFigureOut">
              <a:rPr lang="he-IL" smtClean="0"/>
              <a:t>כ"ג/טבת/תשע"ז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DA2F-1311-493B-BE52-79CFC8F224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585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A655-D187-4A5B-93BA-F316A9802C0A}" type="datetimeFigureOut">
              <a:rPr lang="he-IL" smtClean="0"/>
              <a:t>כ"ג/טבת/תשע"ז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DA2F-1311-493B-BE52-79CFC8F224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557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A655-D187-4A5B-93BA-F316A9802C0A}" type="datetimeFigureOut">
              <a:rPr lang="he-IL" smtClean="0"/>
              <a:t>כ"ג/טבת/תשע"ז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DA2F-1311-493B-BE52-79CFC8F224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053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A655-D187-4A5B-93BA-F316A9802C0A}" type="datetimeFigureOut">
              <a:rPr lang="he-IL" smtClean="0"/>
              <a:t>כ"ג/טבת/תשע"ז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DA2F-1311-493B-BE52-79CFC8F224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989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A655-D187-4A5B-93BA-F316A9802C0A}" type="datetimeFigureOut">
              <a:rPr lang="he-IL" smtClean="0"/>
              <a:t>כ"ג/טבת/תשע"ז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DA2F-1311-493B-BE52-79CFC8F224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221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A655-D187-4A5B-93BA-F316A9802C0A}" type="datetimeFigureOut">
              <a:rPr lang="he-IL" smtClean="0"/>
              <a:t>כ"ג/טבת/תשע"ז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DA2F-1311-493B-BE52-79CFC8F224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919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AA655-D187-4A5B-93BA-F316A9802C0A}" type="datetimeFigureOut">
              <a:rPr lang="he-IL" smtClean="0"/>
              <a:t>כ"ג/טבת/תשע"ז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9DA2F-1311-493B-BE52-79CFC8F224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51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roup 284"/>
          <p:cNvGrpSpPr/>
          <p:nvPr/>
        </p:nvGrpSpPr>
        <p:grpSpPr>
          <a:xfrm>
            <a:off x="1030523" y="452894"/>
            <a:ext cx="7151379" cy="5659768"/>
            <a:chOff x="-133439" y="-492833"/>
            <a:chExt cx="9346301" cy="7396880"/>
          </a:xfrm>
        </p:grpSpPr>
        <p:sp>
          <p:nvSpPr>
            <p:cNvPr id="4" name="Rectangle 3"/>
            <p:cNvSpPr/>
            <p:nvPr/>
          </p:nvSpPr>
          <p:spPr>
            <a:xfrm>
              <a:off x="4048113" y="895350"/>
              <a:ext cx="1066800" cy="533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Places</a:t>
              </a:r>
              <a:endParaRPr lang="he-IL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101774" y="-492833"/>
              <a:ext cx="2098267" cy="1254833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</a:t>
              </a:r>
              <a:r>
                <a:rPr lang="en-US" sz="1200" dirty="0" smtClean="0">
                  <a:solidFill>
                    <a:schemeClr val="tx1"/>
                  </a:solidFill>
                </a:rPr>
                <a:t>ame</a:t>
              </a:r>
              <a:r>
                <a:rPr lang="en-US" sz="1200" dirty="0" smtClean="0">
                  <a:solidFill>
                    <a:schemeClr val="tx1"/>
                  </a:solidFill>
                </a:rPr>
                <a:t>, rating,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googlePlaceId</a:t>
              </a:r>
              <a:r>
                <a:rPr lang="en-US" sz="1200" dirty="0" smtClean="0">
                  <a:solidFill>
                    <a:schemeClr val="tx1"/>
                  </a:solidFill>
                </a:rPr>
                <a:t>, type</a:t>
              </a:r>
              <a:endParaRPr lang="he-IL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716661" y="171450"/>
              <a:ext cx="1447800" cy="4572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u="sng" dirty="0" err="1" smtClean="0">
                  <a:solidFill>
                    <a:schemeClr val="tx1"/>
                  </a:solidFill>
                </a:rPr>
                <a:t>idPlaces</a:t>
              </a:r>
              <a:endParaRPr lang="he-IL" sz="12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/>
            <p:cNvCxnSpPr>
              <a:stCxn id="5" idx="4"/>
              <a:endCxn id="4" idx="0"/>
            </p:cNvCxnSpPr>
            <p:nvPr/>
          </p:nvCxnSpPr>
          <p:spPr>
            <a:xfrm>
              <a:off x="3150908" y="762000"/>
              <a:ext cx="1430605" cy="133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6" idx="4"/>
            </p:cNvCxnSpPr>
            <p:nvPr/>
          </p:nvCxnSpPr>
          <p:spPr>
            <a:xfrm flipH="1">
              <a:off x="4716663" y="628650"/>
              <a:ext cx="723898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6951529" y="4760019"/>
              <a:ext cx="1066800" cy="533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Addr</a:t>
              </a:r>
              <a:endParaRPr lang="he-IL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978333" y="5430462"/>
              <a:ext cx="1214887" cy="4572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u="sng" dirty="0" err="1" smtClean="0">
                  <a:solidFill>
                    <a:schemeClr val="tx1"/>
                  </a:solidFill>
                </a:rPr>
                <a:t>idAddr</a:t>
              </a:r>
              <a:endParaRPr lang="he-IL" sz="12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>
              <a:stCxn id="10" idx="0"/>
              <a:endCxn id="9" idx="2"/>
            </p:cNvCxnSpPr>
            <p:nvPr/>
          </p:nvCxnSpPr>
          <p:spPr>
            <a:xfrm flipV="1">
              <a:off x="6585777" y="5293419"/>
              <a:ext cx="899152" cy="137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Diamond 20"/>
            <p:cNvSpPr/>
            <p:nvPr/>
          </p:nvSpPr>
          <p:spPr>
            <a:xfrm>
              <a:off x="5612012" y="3248397"/>
              <a:ext cx="1676400" cy="650174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Has an</a:t>
              </a:r>
              <a:endParaRPr lang="he-IL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>
              <a:stCxn id="4" idx="3"/>
              <a:endCxn id="21" idx="0"/>
            </p:cNvCxnSpPr>
            <p:nvPr/>
          </p:nvCxnSpPr>
          <p:spPr>
            <a:xfrm>
              <a:off x="5114913" y="1162050"/>
              <a:ext cx="1335299" cy="2086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2"/>
              <a:endCxn id="9" idx="0"/>
            </p:cNvCxnSpPr>
            <p:nvPr/>
          </p:nvCxnSpPr>
          <p:spPr>
            <a:xfrm>
              <a:off x="6450212" y="3898571"/>
              <a:ext cx="1034717" cy="8614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7055084" y="1671670"/>
              <a:ext cx="1066800" cy="533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User</a:t>
              </a:r>
              <a:endParaRPr lang="he-IL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6217999" y="-105713"/>
              <a:ext cx="1950441" cy="105219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u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ser_name</a:t>
              </a:r>
              <a:r>
                <a:rPr lang="en-US" sz="1200" dirty="0" smtClean="0">
                  <a:solidFill>
                    <a:schemeClr val="tx1"/>
                  </a:solidFill>
                </a:rPr>
                <a:t>,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first_name</a:t>
              </a:r>
              <a:r>
                <a:rPr lang="en-US" sz="1200" dirty="0" smtClean="0">
                  <a:solidFill>
                    <a:schemeClr val="tx1"/>
                  </a:solidFill>
                </a:rPr>
                <a:t>,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last_name</a:t>
              </a:r>
              <a:endParaRPr lang="he-IL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7723632" y="947770"/>
              <a:ext cx="1447800" cy="4572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u="sng" dirty="0" err="1" smtClean="0">
                  <a:solidFill>
                    <a:schemeClr val="tx1"/>
                  </a:solidFill>
                </a:rPr>
                <a:t>idPlaces</a:t>
              </a:r>
              <a:endParaRPr lang="he-IL" sz="12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Straight Connector 68"/>
            <p:cNvCxnSpPr>
              <a:stCxn id="67" idx="4"/>
              <a:endCxn id="66" idx="0"/>
            </p:cNvCxnSpPr>
            <p:nvPr/>
          </p:nvCxnSpPr>
          <p:spPr>
            <a:xfrm>
              <a:off x="7193220" y="946484"/>
              <a:ext cx="395264" cy="7251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8" idx="4"/>
            </p:cNvCxnSpPr>
            <p:nvPr/>
          </p:nvCxnSpPr>
          <p:spPr>
            <a:xfrm flipH="1">
              <a:off x="7723634" y="1404970"/>
              <a:ext cx="723898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Diamond 71"/>
            <p:cNvSpPr/>
            <p:nvPr/>
          </p:nvSpPr>
          <p:spPr>
            <a:xfrm>
              <a:off x="7577209" y="3404755"/>
              <a:ext cx="1482683" cy="559130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Has</a:t>
              </a:r>
              <a:endParaRPr lang="he-IL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Connector 74"/>
            <p:cNvCxnSpPr>
              <a:stCxn id="66" idx="2"/>
              <a:endCxn id="72" idx="0"/>
            </p:cNvCxnSpPr>
            <p:nvPr/>
          </p:nvCxnSpPr>
          <p:spPr>
            <a:xfrm>
              <a:off x="7588484" y="2205070"/>
              <a:ext cx="730067" cy="11996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4545212" y="4226619"/>
              <a:ext cx="1066800" cy="533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Pics</a:t>
              </a:r>
              <a:endParaRPr lang="he-IL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5626331" y="6088370"/>
              <a:ext cx="1214887" cy="4572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u="sng" dirty="0" err="1" smtClean="0">
                  <a:solidFill>
                    <a:schemeClr val="tx1"/>
                  </a:solidFill>
                </a:rPr>
                <a:t>idPics</a:t>
              </a:r>
              <a:endParaRPr lang="he-IL" sz="12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Connector 83"/>
            <p:cNvCxnSpPr>
              <a:stCxn id="83" idx="0"/>
              <a:endCxn id="82" idx="2"/>
            </p:cNvCxnSpPr>
            <p:nvPr/>
          </p:nvCxnSpPr>
          <p:spPr>
            <a:xfrm flipH="1" flipV="1">
              <a:off x="5078612" y="4760019"/>
              <a:ext cx="1155163" cy="13283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1853875" y="3835730"/>
              <a:ext cx="1066800" cy="533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Details</a:t>
              </a:r>
              <a:endParaRPr lang="he-IL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272565" y="4868122"/>
              <a:ext cx="1476176" cy="4572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u="sng" dirty="0" err="1" smtClean="0">
                  <a:solidFill>
                    <a:schemeClr val="tx1"/>
                  </a:solidFill>
                </a:rPr>
                <a:t>idDetails</a:t>
              </a:r>
              <a:endParaRPr lang="he-IL" sz="12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Straight Connector 86"/>
            <p:cNvCxnSpPr>
              <a:stCxn id="86" idx="0"/>
              <a:endCxn id="85" idx="1"/>
            </p:cNvCxnSpPr>
            <p:nvPr/>
          </p:nvCxnSpPr>
          <p:spPr>
            <a:xfrm flipV="1">
              <a:off x="1010653" y="4102430"/>
              <a:ext cx="843222" cy="7656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1981200" y="4897062"/>
              <a:ext cx="1371600" cy="533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OpenHours</a:t>
              </a:r>
              <a:endParaRPr lang="he-IL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112524" y="6256839"/>
              <a:ext cx="1371600" cy="4572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u="sng" dirty="0" err="1" smtClean="0">
                  <a:solidFill>
                    <a:schemeClr val="tx1"/>
                  </a:solidFill>
                </a:rPr>
                <a:t>idOpenHours</a:t>
              </a:r>
              <a:endParaRPr lang="he-IL" sz="12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Connector 89"/>
            <p:cNvCxnSpPr>
              <a:stCxn id="89" idx="0"/>
              <a:endCxn id="88" idx="2"/>
            </p:cNvCxnSpPr>
            <p:nvPr/>
          </p:nvCxnSpPr>
          <p:spPr>
            <a:xfrm flipH="1" flipV="1">
              <a:off x="2667000" y="5430462"/>
              <a:ext cx="1131324" cy="8263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-56147" y="1157115"/>
              <a:ext cx="1066800" cy="533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Reviews</a:t>
              </a:r>
              <a:endParaRPr lang="he-IL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-24063" y="2199852"/>
              <a:ext cx="1624263" cy="4572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u="sng" dirty="0" err="1" smtClean="0">
                  <a:solidFill>
                    <a:schemeClr val="tx1"/>
                  </a:solidFill>
                </a:rPr>
                <a:t>idReviews</a:t>
              </a:r>
              <a:endParaRPr lang="he-IL" sz="12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>
              <a:stCxn id="94" idx="0"/>
              <a:endCxn id="93" idx="2"/>
            </p:cNvCxnSpPr>
            <p:nvPr/>
          </p:nvCxnSpPr>
          <p:spPr>
            <a:xfrm flipH="1" flipV="1">
              <a:off x="477253" y="1690515"/>
              <a:ext cx="310816" cy="509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Diamond 109"/>
            <p:cNvSpPr/>
            <p:nvPr/>
          </p:nvSpPr>
          <p:spPr>
            <a:xfrm>
              <a:off x="4129329" y="2857657"/>
              <a:ext cx="1482683" cy="559130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Has</a:t>
              </a:r>
              <a:endParaRPr lang="he-IL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Straight Connector 111"/>
            <p:cNvCxnSpPr>
              <a:stCxn id="110" idx="2"/>
              <a:endCxn id="82" idx="0"/>
            </p:cNvCxnSpPr>
            <p:nvPr/>
          </p:nvCxnSpPr>
          <p:spPr>
            <a:xfrm>
              <a:off x="4870671" y="3416787"/>
              <a:ext cx="207941" cy="809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Diamond 115"/>
            <p:cNvSpPr/>
            <p:nvPr/>
          </p:nvSpPr>
          <p:spPr>
            <a:xfrm>
              <a:off x="3001441" y="3276600"/>
              <a:ext cx="1482683" cy="559130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Has</a:t>
              </a:r>
              <a:endParaRPr lang="he-IL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8" name="Straight Connector 117"/>
            <p:cNvCxnSpPr>
              <a:stCxn id="116" idx="2"/>
              <a:endCxn id="88" idx="0"/>
            </p:cNvCxnSpPr>
            <p:nvPr/>
          </p:nvCxnSpPr>
          <p:spPr>
            <a:xfrm flipH="1">
              <a:off x="2667000" y="3835730"/>
              <a:ext cx="1075783" cy="10613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10" idx="0"/>
              <a:endCxn id="4" idx="2"/>
            </p:cNvCxnSpPr>
            <p:nvPr/>
          </p:nvCxnSpPr>
          <p:spPr>
            <a:xfrm flipH="1" flipV="1">
              <a:off x="4581513" y="1428750"/>
              <a:ext cx="289158" cy="14289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16" idx="0"/>
              <a:endCxn id="4" idx="2"/>
            </p:cNvCxnSpPr>
            <p:nvPr/>
          </p:nvCxnSpPr>
          <p:spPr>
            <a:xfrm flipV="1">
              <a:off x="3742783" y="1428750"/>
              <a:ext cx="838730" cy="18478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Diamond 135"/>
            <p:cNvSpPr/>
            <p:nvPr/>
          </p:nvSpPr>
          <p:spPr>
            <a:xfrm>
              <a:off x="2101775" y="2717470"/>
              <a:ext cx="1482683" cy="559130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Has</a:t>
              </a:r>
              <a:endParaRPr lang="he-IL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37" name="Straight Connector 136"/>
            <p:cNvCxnSpPr>
              <a:stCxn id="136" idx="2"/>
              <a:endCxn id="85" idx="0"/>
            </p:cNvCxnSpPr>
            <p:nvPr/>
          </p:nvCxnSpPr>
          <p:spPr>
            <a:xfrm flipH="1">
              <a:off x="2387275" y="3276600"/>
              <a:ext cx="455842" cy="5591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36" idx="0"/>
              <a:endCxn id="4" idx="2"/>
            </p:cNvCxnSpPr>
            <p:nvPr/>
          </p:nvCxnSpPr>
          <p:spPr>
            <a:xfrm flipV="1">
              <a:off x="2843117" y="1428750"/>
              <a:ext cx="1738396" cy="12887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Diamond 142"/>
            <p:cNvSpPr/>
            <p:nvPr/>
          </p:nvSpPr>
          <p:spPr>
            <a:xfrm>
              <a:off x="1870117" y="882485"/>
              <a:ext cx="1482683" cy="559130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Has</a:t>
              </a:r>
              <a:endParaRPr lang="he-IL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44" name="Straight Connector 143"/>
            <p:cNvCxnSpPr>
              <a:stCxn id="143" idx="1"/>
              <a:endCxn id="93" idx="3"/>
            </p:cNvCxnSpPr>
            <p:nvPr/>
          </p:nvCxnSpPr>
          <p:spPr>
            <a:xfrm flipH="1">
              <a:off x="1010653" y="1162050"/>
              <a:ext cx="859464" cy="2617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stCxn id="143" idx="3"/>
              <a:endCxn id="4" idx="1"/>
            </p:cNvCxnSpPr>
            <p:nvPr/>
          </p:nvCxnSpPr>
          <p:spPr>
            <a:xfrm>
              <a:off x="3352800" y="1162050"/>
              <a:ext cx="6953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>
              <a:stCxn id="72" idx="2"/>
              <a:endCxn id="9" idx="0"/>
            </p:cNvCxnSpPr>
            <p:nvPr/>
          </p:nvCxnSpPr>
          <p:spPr>
            <a:xfrm flipH="1">
              <a:off x="7484929" y="3963885"/>
              <a:ext cx="833622" cy="7961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6967570" y="5652417"/>
              <a:ext cx="2245292" cy="1232489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City, street,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house_number</a:t>
              </a:r>
              <a:r>
                <a:rPr lang="en-US" sz="1200" dirty="0" smtClean="0">
                  <a:solidFill>
                    <a:schemeClr val="tx1"/>
                  </a:solidFill>
                </a:rPr>
                <a:t>,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lat</a:t>
              </a:r>
              <a:r>
                <a:rPr lang="en-US" sz="1200" dirty="0" smtClean="0">
                  <a:solidFill>
                    <a:schemeClr val="tx1"/>
                  </a:solidFill>
                </a:rPr>
                <a:t>,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lon</a:t>
              </a:r>
              <a:r>
                <a:rPr lang="en-US" sz="1200" dirty="0" smtClean="0">
                  <a:solidFill>
                    <a:schemeClr val="tx1"/>
                  </a:solidFill>
                </a:rPr>
                <a:t>,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googlePlaceId</a:t>
              </a:r>
              <a:endParaRPr lang="he-IL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92" name="Straight Connector 191"/>
            <p:cNvCxnSpPr>
              <a:stCxn id="187" idx="0"/>
              <a:endCxn id="9" idx="2"/>
            </p:cNvCxnSpPr>
            <p:nvPr/>
          </p:nvCxnSpPr>
          <p:spPr>
            <a:xfrm flipH="1" flipV="1">
              <a:off x="7484929" y="5293419"/>
              <a:ext cx="605287" cy="358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/>
            <p:nvPr/>
          </p:nvSpPr>
          <p:spPr>
            <a:xfrm>
              <a:off x="3598777" y="5164279"/>
              <a:ext cx="2095798" cy="98956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url</a:t>
              </a:r>
              <a:r>
                <a:rPr lang="en-US" sz="1200" dirty="0" smtClean="0">
                  <a:solidFill>
                    <a:schemeClr val="tx1"/>
                  </a:solidFill>
                </a:rPr>
                <a:t>, width, height,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googlePlaceId</a:t>
              </a:r>
              <a:endParaRPr lang="he-IL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00" name="Straight Connector 199"/>
            <p:cNvCxnSpPr>
              <a:stCxn id="82" idx="2"/>
              <a:endCxn id="199" idx="0"/>
            </p:cNvCxnSpPr>
            <p:nvPr/>
          </p:nvCxnSpPr>
          <p:spPr>
            <a:xfrm flipH="1">
              <a:off x="4646676" y="4760019"/>
              <a:ext cx="431936" cy="4042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Oval 205"/>
            <p:cNvSpPr/>
            <p:nvPr/>
          </p:nvSpPr>
          <p:spPr>
            <a:xfrm>
              <a:off x="598400" y="5729893"/>
              <a:ext cx="2095798" cy="117415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dayOfWeek</a:t>
              </a:r>
              <a:r>
                <a:rPr lang="en-US" sz="1200" dirty="0" smtClean="0">
                  <a:solidFill>
                    <a:schemeClr val="tx1"/>
                  </a:solidFill>
                </a:rPr>
                <a:t>,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hourOpen</a:t>
              </a:r>
              <a:r>
                <a:rPr lang="en-US" sz="1200" dirty="0" smtClean="0">
                  <a:solidFill>
                    <a:schemeClr val="tx1"/>
                  </a:solidFill>
                </a:rPr>
                <a:t>,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hourClose</a:t>
              </a:r>
              <a:r>
                <a:rPr lang="en-US" sz="1200" dirty="0" smtClean="0">
                  <a:solidFill>
                    <a:schemeClr val="tx1"/>
                  </a:solidFill>
                </a:rPr>
                <a:t>,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googlePlaceId</a:t>
              </a:r>
              <a:endParaRPr lang="he-IL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07" name="Straight Connector 206"/>
            <p:cNvCxnSpPr>
              <a:stCxn id="206" idx="7"/>
              <a:endCxn id="88" idx="2"/>
            </p:cNvCxnSpPr>
            <p:nvPr/>
          </p:nvCxnSpPr>
          <p:spPr>
            <a:xfrm flipV="1">
              <a:off x="2387275" y="5430462"/>
              <a:ext cx="279725" cy="471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/>
            <p:cNvSpPr/>
            <p:nvPr/>
          </p:nvSpPr>
          <p:spPr>
            <a:xfrm>
              <a:off x="-114598" y="2932748"/>
              <a:ext cx="2095798" cy="96807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website, phone,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googlePlaceId</a:t>
              </a:r>
              <a:endParaRPr lang="he-IL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24" name="Straight Connector 223"/>
            <p:cNvCxnSpPr>
              <a:stCxn id="214" idx="4"/>
              <a:endCxn id="85" idx="1"/>
            </p:cNvCxnSpPr>
            <p:nvPr/>
          </p:nvCxnSpPr>
          <p:spPr>
            <a:xfrm>
              <a:off x="933301" y="3900825"/>
              <a:ext cx="920574" cy="2016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Oval 226"/>
            <p:cNvSpPr/>
            <p:nvPr/>
          </p:nvSpPr>
          <p:spPr>
            <a:xfrm>
              <a:off x="-133439" y="-230322"/>
              <a:ext cx="2095798" cy="96807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website, phone,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googlePlaceId</a:t>
              </a:r>
              <a:endParaRPr lang="he-IL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28" name="Straight Connector 227"/>
            <p:cNvCxnSpPr>
              <a:stCxn id="227" idx="4"/>
              <a:endCxn id="93" idx="0"/>
            </p:cNvCxnSpPr>
            <p:nvPr/>
          </p:nvCxnSpPr>
          <p:spPr>
            <a:xfrm flipH="1">
              <a:off x="477253" y="737755"/>
              <a:ext cx="437207" cy="419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9921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68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</dc:creator>
  <cp:lastModifiedBy>tom</cp:lastModifiedBy>
  <cp:revision>6</cp:revision>
  <dcterms:created xsi:type="dcterms:W3CDTF">2017-01-21T08:02:18Z</dcterms:created>
  <dcterms:modified xsi:type="dcterms:W3CDTF">2017-01-21T09:09:36Z</dcterms:modified>
</cp:coreProperties>
</file>