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BAC33-031A-4650-81EF-F0109EE1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3F306F-71AF-46A9-A5B2-77A5A7406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C74C-5018-4D02-935D-6C02DC3B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30B26-90B8-43CC-B4F1-A63511C0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8593C-52D0-429F-8AE2-C76177B1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661E5-558F-4EA1-91D4-7BE2BAF1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049610-58B6-4694-86A6-537A804E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E9273-FE62-4E28-92A4-CC4A3461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6E39B-F7F8-4DDA-8FF5-0561F2E0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53CD7-4E7E-4B7D-8EB3-5B82B9F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0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03FB5F-4497-430F-875F-0D3B61A8A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E2615B-4C8F-4C46-815B-44C14872D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AF118-FA0C-4392-AA71-907A7BC5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5B7519-D34F-417A-97A7-39BEA5FD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E109F-E280-4CA5-B4CD-FC9D890C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3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5FAF6-4A7D-4127-AC94-DA69A9CA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0E1D7-D1A0-4E22-B243-EFFCA26D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07CC6-7A2C-40D1-9BB3-DEA565CB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6D25C-4C09-4A41-B083-8060BA4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3F871-84A7-4F3F-9FE4-854B89BB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9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6A2A1-C23A-4D8A-BFF2-559E73AD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14AB97-4339-4B43-A337-DA26A7AD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58179-6179-4880-A02E-8FBA9202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BC7D7-587C-499B-A617-58002288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FBD22-F2BA-4513-AE62-4A3F4D4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5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5BF9A-13F9-402C-AB18-D803387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AA7F0-2D5B-42BB-A475-5A7EDBDF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1D47EB-1ECD-4F25-8E43-0E6A419F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5C7F7-7F10-4755-8304-D37F72E4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B7F044-891F-4389-A500-0502539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BB8FC7-10D7-47F8-A17E-EB263AAE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D61A0-1930-4853-B0B0-52F57C48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15D764-9FDD-44F0-928C-EF96203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9FD31F-81B2-47F6-955D-507FE71D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A4BD0E-2DDC-461A-8BFC-36488E6F9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6BD303-4C5A-4AB2-8DBA-1C192DDF4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8DA3B4-CDE8-4B7D-9D58-DBBBA93B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DFC178-58B4-42F3-9743-5BAD4910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713083-BEF0-4A43-80AD-041A911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13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31358-370C-45C8-9F53-2405616A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E41690-C1EF-47C0-893D-FA787897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2B032C-9C48-476E-8E08-C01B3E47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23149A-A45C-44C2-A166-D790CD8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6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358A9A-77AE-4041-9FD9-B8E9F297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4B4022-2F19-4294-8CE2-552950F7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3CD61-8D7F-4098-A12F-1AA4A4DF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4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223EC-F610-4622-8C37-F9109CE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6981B4-54E3-4D4E-B628-179524A5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DC44FE-4D4B-4B61-800D-ED35751F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DC429-818A-4E81-B174-546E9D87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30747-5D06-4809-8B39-33969BD8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5E326-9FE8-4550-ADC0-46D4B6CF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9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C915A-8D56-4E5F-BEE3-7139A122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D81E0DE-066E-42E0-BD01-1301B1239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E33DC4-DCCD-4F45-AEB8-2A59E557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20399-624D-4A71-B4BD-BAF30D12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FB39E6-7AB7-4CCA-8E82-CB6D8219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045FDD-7782-45DE-8B2C-9F36379D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0E135A-BD30-4301-AF2F-20B6E394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9BE03-547E-46A8-975C-7335971A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C2305-B57F-4F2B-8739-AE8F22592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214A-A939-4413-BFC5-C774AEC94A0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929F5-8408-489F-8C60-2A297726F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6C658D-D4C0-4D7F-B679-8222F08B2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8C5E-76B8-4196-B40F-566FB0CA3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2ADAF-90ED-4004-B9BD-A146743A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917765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すれ違い様に斬ってみた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5B7BF2-185E-404F-A942-5F5324D6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開発環境：</a:t>
            </a:r>
            <a:r>
              <a:rPr kumimoji="1" lang="en-US" altLang="ja-JP" dirty="0" err="1"/>
              <a:t>VisualStudio</a:t>
            </a:r>
            <a:r>
              <a:rPr kumimoji="1" lang="en-US" altLang="ja-JP" dirty="0"/>
              <a:t> / DirectX</a:t>
            </a:r>
          </a:p>
          <a:p>
            <a:r>
              <a:rPr lang="ja-JP" altLang="en-US" dirty="0"/>
              <a:t>開発期間：</a:t>
            </a:r>
            <a:r>
              <a:rPr lang="en-US" altLang="ja-JP" dirty="0"/>
              <a:t>2023/10(1</a:t>
            </a:r>
            <a:r>
              <a:rPr lang="ja-JP" altLang="en-US" dirty="0"/>
              <a:t>か月</a:t>
            </a:r>
            <a:r>
              <a:rPr lang="en-US" altLang="ja-JP" dirty="0"/>
              <a:t>) + 2023/12/27</a:t>
            </a:r>
            <a:r>
              <a:rPr lang="ja-JP" altLang="en-US" dirty="0"/>
              <a:t>～</a:t>
            </a:r>
            <a:endParaRPr lang="en-US" altLang="ja-JP" dirty="0"/>
          </a:p>
          <a:p>
            <a:r>
              <a:rPr kumimoji="1" lang="ja-JP" altLang="en-US" dirty="0"/>
              <a:t>開発者：金崎 朋弥</a:t>
            </a:r>
          </a:p>
        </p:txBody>
      </p:sp>
    </p:spTree>
    <p:extLst>
      <p:ext uri="{BB962C8B-B14F-4D97-AF65-F5344CB8AC3E}">
        <p14:creationId xmlns:p14="http://schemas.microsoft.com/office/powerpoint/2010/main" val="300258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E95C7-B21C-443B-9C46-A7BBAE2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0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コンセプト</a:t>
            </a:r>
            <a:endParaRPr kumimoji="1" lang="ja-JP" altLang="en-US" sz="6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88B0B8-9761-4E6F-9413-2E9A99B021AF}"/>
              </a:ext>
            </a:extLst>
          </p:cNvPr>
          <p:cNvSpPr txBox="1"/>
          <p:nvPr/>
        </p:nvSpPr>
        <p:spPr>
          <a:xfrm>
            <a:off x="1110500" y="2644170"/>
            <a:ext cx="9970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気持ちよくなりたい！</a:t>
            </a:r>
          </a:p>
        </p:txBody>
      </p:sp>
    </p:spTree>
    <p:extLst>
      <p:ext uri="{BB962C8B-B14F-4D97-AF65-F5344CB8AC3E}">
        <p14:creationId xmlns:p14="http://schemas.microsoft.com/office/powerpoint/2010/main" val="3385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20898-B079-4900-8669-18296B00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じゃあ気持ちいいって何？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DB8A5-E09C-4997-A728-F489B873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0" y="4285988"/>
            <a:ext cx="2570671" cy="45604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派手な演出！</a:t>
            </a:r>
            <a:endParaRPr kumimoji="1"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BA1497A-C227-4551-86C7-83B549E9AEA5}"/>
              </a:ext>
            </a:extLst>
          </p:cNvPr>
          <p:cNvSpPr txBox="1">
            <a:spLocks/>
          </p:cNvSpPr>
          <p:nvPr/>
        </p:nvSpPr>
        <p:spPr>
          <a:xfrm>
            <a:off x="475010" y="3028268"/>
            <a:ext cx="2570671" cy="45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大量に倒す！</a:t>
            </a:r>
            <a:endParaRPr lang="en-US" altLang="ja-JP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026" name="Picture 2" descr="戦国無双５』先行レビュー。最新作は一般兵も手強い！ 武将との戦いはどう変わった？ アクションの手触りをチェック【プレイ動画あり】 | ゲーム ・エンタメ最新情報のファミ通.com">
            <a:extLst>
              <a:ext uri="{FF2B5EF4-FFF2-40B4-BE49-F238E27FC236}">
                <a16:creationId xmlns:a16="http://schemas.microsoft.com/office/drawing/2014/main" id="{0C667C8B-D70B-4710-BD63-BEADC820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9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am で 35% オフ:LIBLADE">
            <a:extLst>
              <a:ext uri="{FF2B5EF4-FFF2-40B4-BE49-F238E27FC236}">
                <a16:creationId xmlns:a16="http://schemas.microsoft.com/office/drawing/2014/main" id="{96891544-7CC2-47DF-B28A-788642FF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18" y="1782544"/>
            <a:ext cx="7832071" cy="44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C7072-A007-4CC8-9068-BDE15A2A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109821"/>
            <a:ext cx="4488809" cy="868057"/>
          </a:xfrm>
        </p:spPr>
        <p:txBody>
          <a:bodyPr/>
          <a:lstStyle/>
          <a:p>
            <a:r>
              <a:rPr lang="ja-JP" altLang="en-US" b="1" dirty="0">
                <a:solidFill>
                  <a:srgbClr val="92D05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実際のゲーム画面</a:t>
            </a:r>
            <a:endParaRPr kumimoji="1" lang="ja-JP" altLang="en-US" b="1" dirty="0">
              <a:solidFill>
                <a:srgbClr val="92D050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91DDD34-F13D-4055-B1D0-61C6C473E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72" y="977878"/>
            <a:ext cx="10147456" cy="570794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1EECA0-CAF5-4729-B471-3E8C223D58C9}"/>
              </a:ext>
            </a:extLst>
          </p:cNvPr>
          <p:cNvSpPr txBox="1"/>
          <p:nvPr/>
        </p:nvSpPr>
        <p:spPr>
          <a:xfrm>
            <a:off x="312832" y="223986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ighlight>
                  <a:srgbClr val="00FF00"/>
                </a:highlight>
              </a:rPr>
              <a:t>攻撃をした際のエフェクトを特に明るく表現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A6B23B-CC36-4419-8EE4-7FACC2DD5020}"/>
              </a:ext>
            </a:extLst>
          </p:cNvPr>
          <p:cNvSpPr txBox="1"/>
          <p:nvPr/>
        </p:nvSpPr>
        <p:spPr>
          <a:xfrm>
            <a:off x="5754848" y="4706224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ighlight>
                  <a:srgbClr val="00FF00"/>
                </a:highlight>
              </a:rPr>
              <a:t>攻撃範囲を広く持たせて</a:t>
            </a:r>
            <a:endParaRPr lang="en-US" altLang="ja-JP" dirty="0">
              <a:highlight>
                <a:srgbClr val="00FF00"/>
              </a:highlight>
            </a:endParaRPr>
          </a:p>
          <a:p>
            <a:r>
              <a:rPr kumimoji="1" lang="ja-JP" altLang="en-US" dirty="0">
                <a:highlight>
                  <a:srgbClr val="00FF00"/>
                </a:highlight>
              </a:rPr>
              <a:t>一度にたくさんの敵を攻撃</a:t>
            </a:r>
            <a:r>
              <a:rPr kumimoji="1" lang="en-US" altLang="ja-JP" dirty="0">
                <a:highlight>
                  <a:srgbClr val="00FF00"/>
                </a:highlight>
              </a:rPr>
              <a:t>!!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327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8AA66DE6-D724-4C71-9E2F-9328A07E4645}"/>
              </a:ext>
            </a:extLst>
          </p:cNvPr>
          <p:cNvSpPr/>
          <p:nvPr/>
        </p:nvSpPr>
        <p:spPr>
          <a:xfrm>
            <a:off x="8607645" y="2089508"/>
            <a:ext cx="788565" cy="78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9EFE76-39C3-46E6-A9E4-C6364DC5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402205"/>
            <a:ext cx="6678336" cy="557664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/>
              <a:t>力を入れたプログラムについて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14014B-20A0-4252-B36A-8FD98E7073C2}"/>
              </a:ext>
            </a:extLst>
          </p:cNvPr>
          <p:cNvSpPr txBox="1"/>
          <p:nvPr/>
        </p:nvSpPr>
        <p:spPr>
          <a:xfrm>
            <a:off x="529223" y="14780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攻撃の判定</a:t>
            </a:r>
            <a:endParaRPr lang="en-US" altLang="ja-JP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634EE4-F88D-47FA-9CEA-F0C1AF4DC130}"/>
              </a:ext>
            </a:extLst>
          </p:cNvPr>
          <p:cNvSpPr txBox="1"/>
          <p:nvPr/>
        </p:nvSpPr>
        <p:spPr>
          <a:xfrm>
            <a:off x="529223" y="222023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矢印のポリゴンの中心に直線を作成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7E0F0C-D4BE-449C-9997-D91A730DC8C9}"/>
              </a:ext>
            </a:extLst>
          </p:cNvPr>
          <p:cNvSpPr txBox="1"/>
          <p:nvPr/>
        </p:nvSpPr>
        <p:spPr>
          <a:xfrm>
            <a:off x="521709" y="305133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敵から降ろした垂線と直線の交点が線分上に存在するかを判定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9A7619-16FE-4407-BFC3-77D0E4B5D872}"/>
              </a:ext>
            </a:extLst>
          </p:cNvPr>
          <p:cNvSpPr txBox="1"/>
          <p:nvPr/>
        </p:nvSpPr>
        <p:spPr>
          <a:xfrm>
            <a:off x="529223" y="346806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存在していた場合交点と敵の距離を計算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CCED60D-EB82-47B5-8B57-800CF2BC8AEE}"/>
              </a:ext>
            </a:extLst>
          </p:cNvPr>
          <p:cNvGrpSpPr/>
          <p:nvPr/>
        </p:nvGrpSpPr>
        <p:grpSpPr>
          <a:xfrm>
            <a:off x="3041851" y="5293999"/>
            <a:ext cx="4619597" cy="692980"/>
            <a:chOff x="3041851" y="5293999"/>
            <a:chExt cx="4619597" cy="69298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B79B00A-3581-4122-8EA7-B5096A6C4AE2}"/>
                </a:ext>
              </a:extLst>
            </p:cNvPr>
            <p:cNvSpPr/>
            <p:nvPr/>
          </p:nvSpPr>
          <p:spPr>
            <a:xfrm>
              <a:off x="3041851" y="5293999"/>
              <a:ext cx="4619597" cy="692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0C666087-4AC7-4F83-A734-C20CDC7BCCBD}"/>
                </a:ext>
              </a:extLst>
            </p:cNvPr>
            <p:cNvSpPr/>
            <p:nvPr/>
          </p:nvSpPr>
          <p:spPr>
            <a:xfrm>
              <a:off x="3041851" y="5361657"/>
              <a:ext cx="4619597" cy="55766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8827059-4285-48CA-8420-5D156C53E0E1}"/>
              </a:ext>
            </a:extLst>
          </p:cNvPr>
          <p:cNvCxnSpPr>
            <a:cxnSpLocks/>
          </p:cNvCxnSpPr>
          <p:nvPr/>
        </p:nvCxnSpPr>
        <p:spPr>
          <a:xfrm>
            <a:off x="838899" y="5640489"/>
            <a:ext cx="1051979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B01E692-851C-4967-BD3D-87177502F9FB}"/>
              </a:ext>
            </a:extLst>
          </p:cNvPr>
          <p:cNvCxnSpPr>
            <a:cxnSpLocks/>
          </p:cNvCxnSpPr>
          <p:nvPr/>
        </p:nvCxnSpPr>
        <p:spPr>
          <a:xfrm>
            <a:off x="9001928" y="2483790"/>
            <a:ext cx="0" cy="31566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20894F2-C769-4EAF-8274-65C579E19277}"/>
              </a:ext>
            </a:extLst>
          </p:cNvPr>
          <p:cNvSpPr/>
          <p:nvPr/>
        </p:nvSpPr>
        <p:spPr>
          <a:xfrm>
            <a:off x="5701717" y="3320260"/>
            <a:ext cx="788565" cy="788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130AFF8-9C2D-4EE5-B388-CCF165B52CE0}"/>
              </a:ext>
            </a:extLst>
          </p:cNvPr>
          <p:cNvCxnSpPr>
            <a:cxnSpLocks/>
          </p:cNvCxnSpPr>
          <p:nvPr/>
        </p:nvCxnSpPr>
        <p:spPr>
          <a:xfrm>
            <a:off x="6096000" y="3714542"/>
            <a:ext cx="0" cy="1925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右大かっこ 27">
            <a:extLst>
              <a:ext uri="{FF2B5EF4-FFF2-40B4-BE49-F238E27FC236}">
                <a16:creationId xmlns:a16="http://schemas.microsoft.com/office/drawing/2014/main" id="{AA2ED677-21C7-4631-9DAD-7897FC54E46A}"/>
              </a:ext>
            </a:extLst>
          </p:cNvPr>
          <p:cNvSpPr/>
          <p:nvPr/>
        </p:nvSpPr>
        <p:spPr>
          <a:xfrm>
            <a:off x="6113419" y="3714541"/>
            <a:ext cx="297838" cy="1927425"/>
          </a:xfrm>
          <a:prstGeom prst="rightBracket">
            <a:avLst>
              <a:gd name="adj" fmla="val 13747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B5968D7-ADE2-4DB3-A520-EF7C9AA05611}"/>
              </a:ext>
            </a:extLst>
          </p:cNvPr>
          <p:cNvSpPr/>
          <p:nvPr/>
        </p:nvSpPr>
        <p:spPr>
          <a:xfrm>
            <a:off x="6028895" y="5577511"/>
            <a:ext cx="134208" cy="134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6C82E7F-AD2C-4638-AEA9-2399821A1DCB}"/>
              </a:ext>
            </a:extLst>
          </p:cNvPr>
          <p:cNvSpPr/>
          <p:nvPr/>
        </p:nvSpPr>
        <p:spPr>
          <a:xfrm>
            <a:off x="8934823" y="5577511"/>
            <a:ext cx="134208" cy="134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乗算記号 31">
            <a:extLst>
              <a:ext uri="{FF2B5EF4-FFF2-40B4-BE49-F238E27FC236}">
                <a16:creationId xmlns:a16="http://schemas.microsoft.com/office/drawing/2014/main" id="{B390B1BA-4B77-4C48-B685-0DFF3EBEC352}"/>
              </a:ext>
            </a:extLst>
          </p:cNvPr>
          <p:cNvSpPr/>
          <p:nvPr/>
        </p:nvSpPr>
        <p:spPr>
          <a:xfrm>
            <a:off x="8444262" y="5154054"/>
            <a:ext cx="557665" cy="557665"/>
          </a:xfrm>
          <a:prstGeom prst="mathMultiply">
            <a:avLst>
              <a:gd name="adj1" fmla="val 111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: 塗りつぶしなし 32">
            <a:extLst>
              <a:ext uri="{FF2B5EF4-FFF2-40B4-BE49-F238E27FC236}">
                <a16:creationId xmlns:a16="http://schemas.microsoft.com/office/drawing/2014/main" id="{39D0C9F8-B782-43D5-B4A0-FC59AF8412EE}"/>
              </a:ext>
            </a:extLst>
          </p:cNvPr>
          <p:cNvSpPr/>
          <p:nvPr/>
        </p:nvSpPr>
        <p:spPr>
          <a:xfrm>
            <a:off x="5638033" y="5237477"/>
            <a:ext cx="378943" cy="378943"/>
          </a:xfrm>
          <a:prstGeom prst="donut">
            <a:avLst>
              <a:gd name="adj" fmla="val 67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B1E8C44-021B-4280-AB0C-588915E40B9F}"/>
              </a:ext>
            </a:extLst>
          </p:cNvPr>
          <p:cNvCxnSpPr/>
          <p:nvPr/>
        </p:nvCxnSpPr>
        <p:spPr>
          <a:xfrm>
            <a:off x="3041851" y="5640489"/>
            <a:ext cx="461959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1E9251C-F78D-4440-8E5A-CD385A19D355}"/>
              </a:ext>
            </a:extLst>
          </p:cNvPr>
          <p:cNvCxnSpPr>
            <a:stCxn id="9" idx="1"/>
          </p:cNvCxnSpPr>
          <p:nvPr/>
        </p:nvCxnSpPr>
        <p:spPr>
          <a:xfrm flipV="1">
            <a:off x="3041851" y="3714541"/>
            <a:ext cx="3071568" cy="1925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57DFC50-2AEB-4020-A832-57C77D52C10A}"/>
              </a:ext>
            </a:extLst>
          </p:cNvPr>
          <p:cNvCxnSpPr>
            <a:cxnSpLocks/>
          </p:cNvCxnSpPr>
          <p:nvPr/>
        </p:nvCxnSpPr>
        <p:spPr>
          <a:xfrm flipV="1">
            <a:off x="3027372" y="2483790"/>
            <a:ext cx="5974555" cy="315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2648BD3-2383-4C3F-9660-0F0DEA500D05}"/>
              </a:ext>
            </a:extLst>
          </p:cNvPr>
          <p:cNvSpPr txBox="1"/>
          <p:nvPr/>
        </p:nvSpPr>
        <p:spPr>
          <a:xfrm>
            <a:off x="529223" y="263332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ポリゴン</a:t>
            </a:r>
            <a:r>
              <a:rPr kumimoji="1" lang="ja-JP" altLang="en-US" dirty="0"/>
              <a:t>の端と敵を結ぶ線分を作成</a:t>
            </a:r>
          </a:p>
        </p:txBody>
      </p:sp>
    </p:spTree>
    <p:extLst>
      <p:ext uri="{BB962C8B-B14F-4D97-AF65-F5344CB8AC3E}">
        <p14:creationId xmlns:p14="http://schemas.microsoft.com/office/powerpoint/2010/main" val="13100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28" grpId="0" animBg="1"/>
      <p:bldP spid="30" grpId="0" animBg="1"/>
      <p:bldP spid="31" grpId="0" animBg="1"/>
      <p:bldP spid="32" grpId="0" animBg="1"/>
      <p:bldP spid="33" grpId="0" animBg="1"/>
      <p:bldP spid="4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131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HGP行書体</vt:lpstr>
      <vt:lpstr>游ゴシック</vt:lpstr>
      <vt:lpstr>游ゴシック Light</vt:lpstr>
      <vt:lpstr>Arial</vt:lpstr>
      <vt:lpstr>Office テーマ</vt:lpstr>
      <vt:lpstr>すれ違い様に斬ってみた</vt:lpstr>
      <vt:lpstr>コンセプト</vt:lpstr>
      <vt:lpstr>じゃあ気持ちいいって何？</vt:lpstr>
      <vt:lpstr>実際のゲーム画面</vt:lpstr>
      <vt:lpstr>力を入れたプログラムについて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すれ違い様に斬ってみた</dc:title>
  <dc:creator>student</dc:creator>
  <cp:lastModifiedBy>student</cp:lastModifiedBy>
  <cp:revision>24</cp:revision>
  <dcterms:created xsi:type="dcterms:W3CDTF">2023-12-26T00:10:10Z</dcterms:created>
  <dcterms:modified xsi:type="dcterms:W3CDTF">2024-02-02T07:21:56Z</dcterms:modified>
</cp:coreProperties>
</file>