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4E285-1AC4-43CC-8068-5EC24A1AA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F4B96F-F1A0-4056-BB80-36CF845A5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3F3A6-94B6-4F92-95CB-597BD291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B4366-FBD3-4DA0-81D9-9BAC5F33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ED3A8A-BDF9-4D8E-8DE8-FCFB9DDE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40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FC3C-DF1C-4C48-8A4C-6A897203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020952-C45A-4EC2-BCEF-7EF953D6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5B4CF-BCA3-4A97-943B-411475AD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FCA85-4E56-4975-A1AB-D64B761A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A2981-0387-4D19-A923-7D967727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21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CBC27B-7E24-4804-AB2D-FCA3F4399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7F8F67-167F-48D5-ABA6-0F19432F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A77D70-BB0A-4D3E-978F-7063298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805E7-0568-4289-87CC-6D0988D1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F247E2-54D0-4D24-B8DB-1CD532FD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2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661AB3-3F52-4F54-B591-97C93FE7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F5E29-01C2-422A-A1CE-465CE9F1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EB389D-716F-4AC5-BC95-EF787DEA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0F9426-EA6A-4698-8B27-40C44C59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984CC-5593-4207-852A-917EAEEA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76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4ED20-3E5B-4CC4-9942-8706596A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A745A3-3C70-4932-BF19-9A262D55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44AFCB-EA09-4B44-A2EA-62C6E3FC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B703B-D3FA-4DBD-B5BC-47AAF584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64ECC-2E34-4F7F-B2FE-EE8F548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57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6C202-7AD3-48E3-AD0B-28649A70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CDE8D-3845-4899-A913-83D3E437A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6F9A83-1F27-4765-95C3-CA08D269B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E8ADC3-6D04-498F-B0D3-3E6F8C2D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ABE1EF-0479-434A-846D-1EE9E046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9F7924-6AC3-48EF-9694-FD4D27DB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99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A492-ECF3-421B-9849-3BB403E4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50F55C-2AC1-4C11-A39C-E3A60A58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142976-222F-404E-8EE0-60621BB08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EA6152-4A0D-4DCC-8708-8D2DDF3FF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6450EC-40C5-443A-8599-5AEE387D4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11074B-316E-41F2-AF4C-5828D38E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A8043B-31F9-4C8B-B703-C50BE519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CB5680-02B1-4D54-B14E-2E129EF6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D7DB9-9D2D-4BB9-BB12-C87BBAE8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172C63-C541-4C77-974C-DA39A624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FBB6BE-D16A-46AE-BE47-C3A69BBC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59BE62-D3FA-4004-B561-D8526D57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BFE140-DA1F-42F2-BCC5-EF478EA3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FA372B-69BF-4189-B38C-3033ADAB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665565-BC51-486F-B5DB-EEDA973E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3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F96-97EA-4231-AFD0-1A1E488F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A6DCD5-E3AC-4C9E-BC40-D128534A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175F9-1F30-4BBB-8E4C-D1044889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4A5D7D-7FCF-409D-96CC-F139C488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FB879A-2C1B-4FB7-BC0E-41256849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78CB26-833F-44F6-9CEE-B9FA3FD2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60957-140B-41F4-ADCF-71AE67AA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F9E828-CB56-43A7-B7BF-F0F5925AE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E82876-820B-4E3C-968F-5F8125EC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C9A029-0EFE-4A19-A6E9-5D31A833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23A34C-32E2-4BEC-AF44-C7AAD7AA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4C6F22-0BDE-4FCA-BC15-8E70F76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ABFD75-FFCA-49EA-8747-EE9E7BB6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94637-06AE-47DF-A1F2-44057711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9B28ED-F3B4-4FB2-B79C-CF599811E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D268-1FB7-4337-9056-E290B7117C83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1EEDF-E794-4E89-810E-37B5284C1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60DBE-639E-4EA7-8EE5-D41696BB0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2A60C92-72E9-4D2E-BE30-A64773AD2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61" y="906010"/>
            <a:ext cx="5656277" cy="18854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ED527D-42DA-42B0-86B6-48000996EC87}"/>
              </a:ext>
            </a:extLst>
          </p:cNvPr>
          <p:cNvSpPr txBox="1"/>
          <p:nvPr/>
        </p:nvSpPr>
        <p:spPr>
          <a:xfrm>
            <a:off x="1370987" y="3689060"/>
            <a:ext cx="94500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開発期間：</a:t>
            </a:r>
            <a:r>
              <a:rPr lang="en-US" altLang="ja-JP" sz="2400" dirty="0"/>
              <a:t>2023/10 + 2023/12/27</a:t>
            </a:r>
            <a:r>
              <a:rPr lang="ja-JP" altLang="en-US" sz="2400" dirty="0"/>
              <a:t>～</a:t>
            </a:r>
            <a:r>
              <a:rPr lang="en-US" altLang="ja-JP" sz="2400" dirty="0"/>
              <a:t>(</a:t>
            </a:r>
            <a:r>
              <a:rPr lang="ja-JP" altLang="en-US" sz="2400" dirty="0"/>
              <a:t>約</a:t>
            </a:r>
            <a:r>
              <a:rPr lang="en-US" altLang="ja-JP" sz="2400" dirty="0"/>
              <a:t>2</a:t>
            </a:r>
            <a:r>
              <a:rPr lang="ja-JP" altLang="en-US" sz="2400" dirty="0"/>
              <a:t>ヵ月</a:t>
            </a:r>
            <a:r>
              <a:rPr lang="en-US" altLang="ja-JP" sz="2400" dirty="0"/>
              <a:t>)</a:t>
            </a:r>
          </a:p>
          <a:p>
            <a:pPr algn="ctr"/>
            <a:r>
              <a:rPr lang="ja-JP" altLang="en-US" sz="2400" dirty="0"/>
              <a:t>開発環境：</a:t>
            </a:r>
            <a:r>
              <a:rPr lang="en-US" altLang="ja-JP" sz="2400" dirty="0"/>
              <a:t>VisualStudio2022 / DirectX9</a:t>
            </a:r>
          </a:p>
          <a:p>
            <a:pPr algn="ctr"/>
            <a:r>
              <a:rPr lang="ja-JP" altLang="en-US" sz="2400" dirty="0"/>
              <a:t>ジャンル：</a:t>
            </a:r>
            <a:r>
              <a:rPr lang="en-US" altLang="ja-JP" sz="2400" dirty="0"/>
              <a:t>3D</a:t>
            </a:r>
            <a:r>
              <a:rPr lang="ja-JP" altLang="en-US" sz="2400" dirty="0"/>
              <a:t>横スクロールアクション</a:t>
            </a:r>
            <a:endParaRPr lang="en-US" altLang="ja-JP" sz="2400" dirty="0"/>
          </a:p>
          <a:p>
            <a:pPr algn="ctr"/>
            <a:r>
              <a:rPr lang="en-US" altLang="ja-JP" sz="2400" dirty="0"/>
              <a:t>GitHub</a:t>
            </a:r>
            <a:r>
              <a:rPr lang="ja-JP" altLang="en-US" sz="2400" dirty="0"/>
              <a:t>：</a:t>
            </a:r>
            <a:r>
              <a:rPr lang="en-US" altLang="ja-JP" sz="2400" dirty="0"/>
              <a:t>https://github.com/TomoyaKanazaki/Act_OneMonth.git</a:t>
            </a:r>
          </a:p>
        </p:txBody>
      </p:sp>
    </p:spTree>
    <p:extLst>
      <p:ext uri="{BB962C8B-B14F-4D97-AF65-F5344CB8AC3E}">
        <p14:creationId xmlns:p14="http://schemas.microsoft.com/office/powerpoint/2010/main" val="38947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8BDD8-63F5-42B9-AB57-3EC874B8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068" y="192946"/>
            <a:ext cx="4295862" cy="1052615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ゲーム画面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CEB976-32AF-465F-A442-880D7993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98" y="1245561"/>
            <a:ext cx="9701403" cy="54570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59A393-D5B7-4F52-97B5-202D4BB424AD}"/>
              </a:ext>
            </a:extLst>
          </p:cNvPr>
          <p:cNvSpPr txBox="1"/>
          <p:nvPr/>
        </p:nvSpPr>
        <p:spPr>
          <a:xfrm>
            <a:off x="6736360" y="1375794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92D050"/>
                </a:solidFill>
                <a:highlight>
                  <a:srgbClr val="000000"/>
                </a:highlight>
              </a:rPr>
              <a:t>敵をまとめて攻撃できる</a:t>
            </a:r>
            <a:endParaRPr kumimoji="1" lang="en-US" altLang="ja-JP" sz="3600" b="1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pPr algn="r"/>
            <a:r>
              <a:rPr lang="ja-JP" altLang="en-US" sz="3600" b="1" dirty="0">
                <a:solidFill>
                  <a:srgbClr val="92D050"/>
                </a:solidFill>
                <a:highlight>
                  <a:srgbClr val="000000"/>
                </a:highlight>
              </a:rPr>
              <a:t>広い攻撃範囲！</a:t>
            </a:r>
            <a:endParaRPr kumimoji="1" lang="ja-JP" altLang="en-US" sz="3600" b="1" dirty="0">
              <a:solidFill>
                <a:srgbClr val="92D050"/>
              </a:solidFill>
              <a:highlight>
                <a:srgbClr val="00000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17CB5D-2A55-40D1-A922-95B0816E716E}"/>
              </a:ext>
            </a:extLst>
          </p:cNvPr>
          <p:cNvSpPr txBox="1"/>
          <p:nvPr/>
        </p:nvSpPr>
        <p:spPr>
          <a:xfrm>
            <a:off x="192660" y="5529742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92D050"/>
                </a:solidFill>
                <a:highlight>
                  <a:srgbClr val="000000"/>
                </a:highlight>
              </a:rPr>
              <a:t>明るいエフェクトの爽快感！</a:t>
            </a:r>
            <a:endParaRPr kumimoji="1" lang="ja-JP" altLang="en-US" sz="3600" b="1" dirty="0">
              <a:solidFill>
                <a:srgbClr val="92D05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506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90B767E2-9877-4219-A5AD-019FE2EE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26" y="3429000"/>
            <a:ext cx="6204747" cy="2925096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D41E8ACA-F3A5-42AE-9A75-B380DB1B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644" y="188956"/>
            <a:ext cx="7196708" cy="1052615"/>
          </a:xfrm>
        </p:spPr>
        <p:txBody>
          <a:bodyPr>
            <a:normAutofit fontScale="90000"/>
          </a:bodyPr>
          <a:lstStyle/>
          <a:p>
            <a:r>
              <a:rPr lang="ja-JP" altLang="en-US" sz="60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こだわりプログラム０</a:t>
            </a:r>
            <a:endParaRPr kumimoji="1" lang="ja-JP" altLang="en-US" sz="6000" b="1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02A8287-CD28-458F-B617-A45A84DD993C}"/>
              </a:ext>
            </a:extLst>
          </p:cNvPr>
          <p:cNvSpPr txBox="1"/>
          <p:nvPr/>
        </p:nvSpPr>
        <p:spPr>
          <a:xfrm>
            <a:off x="2618123" y="1685798"/>
            <a:ext cx="6955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実行ファイル起動時に</a:t>
            </a:r>
            <a:endParaRPr lang="en-US" altLang="ja-JP" sz="4400" b="1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エラーウィンドウを表示！</a:t>
            </a:r>
          </a:p>
        </p:txBody>
      </p:sp>
    </p:spTree>
    <p:extLst>
      <p:ext uri="{BB962C8B-B14F-4D97-AF65-F5344CB8AC3E}">
        <p14:creationId xmlns:p14="http://schemas.microsoft.com/office/powerpoint/2010/main" val="5291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>
            <a:extLst>
              <a:ext uri="{FF2B5EF4-FFF2-40B4-BE49-F238E27FC236}">
                <a16:creationId xmlns:a16="http://schemas.microsoft.com/office/drawing/2014/main" id="{D41E8ACA-F3A5-42AE-9A75-B380DB1B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2" y="314791"/>
            <a:ext cx="7221875" cy="1052615"/>
          </a:xfrm>
        </p:spPr>
        <p:txBody>
          <a:bodyPr>
            <a:normAutofit fontScale="90000"/>
          </a:bodyPr>
          <a:lstStyle/>
          <a:p>
            <a:r>
              <a:rPr lang="ja-JP" altLang="en-US" sz="60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こだわりプログラム１</a:t>
            </a:r>
            <a:endParaRPr kumimoji="1" lang="ja-JP" altLang="en-US" sz="6000" b="1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83EA31-7674-4040-8121-B035F9E3F883}"/>
              </a:ext>
            </a:extLst>
          </p:cNvPr>
          <p:cNvSpPr txBox="1"/>
          <p:nvPr/>
        </p:nvSpPr>
        <p:spPr>
          <a:xfrm>
            <a:off x="168540" y="1476073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ベクトルの内積を利用した</a:t>
            </a:r>
            <a:endParaRPr lang="en-US" altLang="ja-JP" sz="4400" b="1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点と線分の当たり判定！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A5ABCC1-85B1-43F5-BB7E-CA624AD0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350" y="1887523"/>
            <a:ext cx="12867350" cy="47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9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BC54C742-F98A-4842-996D-8429DBF1E962}"/>
              </a:ext>
            </a:extLst>
          </p:cNvPr>
          <p:cNvSpPr txBox="1">
            <a:spLocks/>
          </p:cNvSpPr>
          <p:nvPr/>
        </p:nvSpPr>
        <p:spPr>
          <a:xfrm>
            <a:off x="3948068" y="192946"/>
            <a:ext cx="4295862" cy="105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今後の展望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CB04852-1B34-400F-91CF-97B403AC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58" y="1375270"/>
            <a:ext cx="9538283" cy="53652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D0E1EE-66F2-4185-A32A-419BE4BA4416}"/>
              </a:ext>
            </a:extLst>
          </p:cNvPr>
          <p:cNvSpPr txBox="1"/>
          <p:nvPr/>
        </p:nvSpPr>
        <p:spPr>
          <a:xfrm>
            <a:off x="4656613" y="3789464"/>
            <a:ext cx="752000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ja-JP" sz="4400" b="1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３月１日の展示会を目指して</a:t>
            </a:r>
            <a:endParaRPr lang="en-US" altLang="ja-JP" sz="4400" b="1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「やることリスト」を作成</a:t>
            </a:r>
            <a:endParaRPr lang="en-US" altLang="ja-JP" sz="4400" b="1" dirty="0">
              <a:solidFill>
                <a:srgbClr val="92D05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7932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99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UDゴシック</vt:lpstr>
      <vt:lpstr>游ゴシック</vt:lpstr>
      <vt:lpstr>游ゴシック Light</vt:lpstr>
      <vt:lpstr>Arial</vt:lpstr>
      <vt:lpstr>Office テーマ</vt:lpstr>
      <vt:lpstr>PowerPoint プレゼンテーション</vt:lpstr>
      <vt:lpstr>ゲーム画面</vt:lpstr>
      <vt:lpstr>こだわりプログラム０</vt:lpstr>
      <vt:lpstr>こだわりプログラム１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11</cp:revision>
  <dcterms:created xsi:type="dcterms:W3CDTF">2024-02-03T03:42:09Z</dcterms:created>
  <dcterms:modified xsi:type="dcterms:W3CDTF">2024-02-04T02:43:52Z</dcterms:modified>
</cp:coreProperties>
</file>