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4AA0B-4030-4A2B-88EF-6C425B8E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781841-5314-416D-88AC-7208A4D0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BAC0E-2C6F-48F6-AD19-6B20F956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4DE8A-4F51-4C28-9942-6B88531B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BEA73-E460-44A4-A492-AC92FB7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3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E8A52-D5A7-440B-B359-501A1A6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0356BD-1001-48B2-9B6A-39F9495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EF8BD-E657-4B3E-B8B3-CA0836DA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B74D7-FE60-485C-BE75-27C1E2BB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0138E-996D-408C-9A47-EC97332C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70CAE8-1CD9-4818-96F5-C210FBCA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D3529-8C76-4E52-B99D-025E4D9B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BE4F0-B151-4FD3-982D-795A1514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67286-469C-4C86-B744-8842DE22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12F71-AF9C-4AD1-B471-20534705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9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FEFF-91EE-4D11-BF62-A6858FA0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3A313-BB15-4A7B-9B25-F4C9CD8D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CE5C0-4A85-49BF-A053-5B10D688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CAB63-4874-4307-BA38-BEDA40CC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DB69D-12B3-4ED8-BC78-048DAEF7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9AA0F-6CD2-4CA3-A8B5-E5527D40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CA8DA5-C3CA-44E3-B709-9E980AF1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3B617-939A-4A25-8A8D-416AED58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D48E5-E8F7-415E-9342-01464D24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1A373-7124-4847-926B-8722BAB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7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77E58-F6FC-4321-809B-21CD35B3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4F051-5FD0-47EC-B19A-4E0EA491F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6CEE75-D7D0-4709-911E-78A8D1B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BDD8C-6039-40A4-86CF-0807DA4B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C3C8FF-13C8-48CB-B29E-4AD7FB7C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307DBE-D636-4B46-AE3B-28740172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59114-75D0-409D-B69A-AA1AA4FE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D0704-1936-457E-9C15-A88E8137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D1880-CF9F-4E79-9735-DF1A047A5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96DA48-4931-41B2-B82C-BDA642510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64931E-5C12-4721-8773-4E1775B7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CC1A79-E1C8-43F6-AE6D-3EA7F2E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6571C1-D4B8-49CD-AEA3-B444435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9D4D-6A0F-4466-8464-16D6B2D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6159A-7090-4D0E-BC96-BEABE226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17A54F-0CF5-41A0-BDC2-DDEF02C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9AFD62-F8CF-472D-ABEA-1DBD8FEF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B4CD1-6F6E-4606-B044-DBF0AF83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2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4C25DB-6831-47C0-9F2B-838A1DB7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A288A1-07B2-413E-A43A-2F2B0A2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24945-F90B-4050-9405-1BEA331E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E9B6D-48C7-48F0-AFDA-C6F79E85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F1185-F9B0-414D-8622-D383A404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8A536-4016-4D8A-AE67-DD2EE177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F99504-48E0-4753-871F-3FE6A16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19EF30-4318-416A-B1E0-30198A7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98172-9EC4-4595-A5A9-6BE452D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821BB-1826-42BD-AB37-BCEC62CC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287C9-9EFF-4D3C-865D-C985F5BF7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D19099-79BD-422B-91C6-1CD0B0C7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166F6-6294-4049-80C7-17ADBEC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F220A-E7C7-48BA-8BDF-F777DC27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253C83-FA1B-496B-9B49-2C50F098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F721A-557A-445B-B5CF-1E38F3C0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D78CEC-7A09-442E-8E40-BD3967D6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0B0F5-C975-4975-B1EB-E8B3F3138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E333-2F9B-4FFC-8F61-995B92FC6035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0687A-30EC-49BE-936C-7FB3DC9D0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8DCA9-48C3-4A7B-B3AC-264B907D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E24F-36B8-4B4C-B838-CF1CC06ADC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7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2ADAF-90ED-4004-B9BD-A146743A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917765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すれ違い様に斬ってみた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5B7BF2-185E-404F-A942-5F5324D6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7765"/>
          </a:xfrm>
        </p:spPr>
        <p:txBody>
          <a:bodyPr/>
          <a:lstStyle/>
          <a:p>
            <a:r>
              <a:rPr kumimoji="1" lang="ja-JP" altLang="en-US" dirty="0"/>
              <a:t>開発環境：</a:t>
            </a:r>
            <a:r>
              <a:rPr kumimoji="1" lang="en-US" altLang="ja-JP" dirty="0" err="1"/>
              <a:t>VisualStudio</a:t>
            </a:r>
            <a:r>
              <a:rPr kumimoji="1" lang="en-US" altLang="ja-JP" dirty="0"/>
              <a:t> / DirectX</a:t>
            </a:r>
          </a:p>
          <a:p>
            <a:r>
              <a:rPr kumimoji="1" lang="ja-JP" altLang="en-US" dirty="0"/>
              <a:t>開発者：金崎 朋弥</a:t>
            </a:r>
          </a:p>
        </p:txBody>
      </p:sp>
    </p:spTree>
    <p:extLst>
      <p:ext uri="{BB962C8B-B14F-4D97-AF65-F5344CB8AC3E}">
        <p14:creationId xmlns:p14="http://schemas.microsoft.com/office/powerpoint/2010/main" val="300258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E95C7-B21C-443B-9C46-A7BBAE2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0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コンセプト</a:t>
            </a:r>
            <a:endParaRPr kumimoji="1" lang="ja-JP" altLang="en-US" sz="6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88B0B8-9761-4E6F-9413-2E9A99B021AF}"/>
              </a:ext>
            </a:extLst>
          </p:cNvPr>
          <p:cNvSpPr txBox="1"/>
          <p:nvPr/>
        </p:nvSpPr>
        <p:spPr>
          <a:xfrm>
            <a:off x="3531837" y="2644170"/>
            <a:ext cx="51283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原点回帰</a:t>
            </a:r>
            <a:endParaRPr kumimoji="1" lang="ja-JP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2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22F2A-AC63-4402-960A-CB976021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原点回帰とは？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B0858D-B206-4915-9E70-F6BF255779A3}"/>
              </a:ext>
            </a:extLst>
          </p:cNvPr>
          <p:cNvSpPr txBox="1"/>
          <p:nvPr/>
        </p:nvSpPr>
        <p:spPr>
          <a:xfrm>
            <a:off x="1213338" y="192551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制作中に</a:t>
            </a:r>
            <a:r>
              <a:rPr lang="ja-JP" altLang="en-US" dirty="0"/>
              <a:t>ブレ</a:t>
            </a:r>
            <a:r>
              <a:rPr lang="ja-JP" altLang="en-US" dirty="0" err="1"/>
              <a:t>た</a:t>
            </a:r>
            <a:r>
              <a:rPr lang="ja-JP" altLang="en-US" dirty="0"/>
              <a:t>リスペクト元を修正する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9F7478-87F3-4CDA-868F-0276C5840C06}"/>
              </a:ext>
            </a:extLst>
          </p:cNvPr>
          <p:cNvSpPr txBox="1"/>
          <p:nvPr/>
        </p:nvSpPr>
        <p:spPr>
          <a:xfrm>
            <a:off x="1565031" y="2848708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参考にするのは</a:t>
            </a:r>
            <a:r>
              <a:rPr kumimoji="1" lang="en-US" altLang="ja-JP" dirty="0"/>
              <a:t>LIBLADE</a:t>
            </a:r>
            <a:r>
              <a:rPr kumimoji="1" lang="ja-JP" altLang="en-US" dirty="0"/>
              <a:t>！！！</a:t>
            </a:r>
            <a:endParaRPr kumimoji="1" lang="en-US" altLang="ja-JP" dirty="0"/>
          </a:p>
          <a:p>
            <a:r>
              <a:rPr lang="ja-JP" altLang="en-US" dirty="0"/>
              <a:t>余計な処理は考えない！！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D8A675-3962-48B8-AF7B-2DAEE5F99585}"/>
              </a:ext>
            </a:extLst>
          </p:cNvPr>
          <p:cNvSpPr txBox="1"/>
          <p:nvPr/>
        </p:nvSpPr>
        <p:spPr>
          <a:xfrm>
            <a:off x="2971800" y="431702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派手でかっこいい演出！！！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FB67DA-7EEA-4675-85E6-2BC61AF7EA9C}"/>
              </a:ext>
            </a:extLst>
          </p:cNvPr>
          <p:cNvSpPr txBox="1"/>
          <p:nvPr/>
        </p:nvSpPr>
        <p:spPr>
          <a:xfrm>
            <a:off x="3383163" y="53325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直感的な操作！！！</a:t>
            </a:r>
          </a:p>
        </p:txBody>
      </p:sp>
    </p:spTree>
    <p:extLst>
      <p:ext uri="{BB962C8B-B14F-4D97-AF65-F5344CB8AC3E}">
        <p14:creationId xmlns:p14="http://schemas.microsoft.com/office/powerpoint/2010/main" val="210423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F8DFD-123E-46F8-8696-96FA64F1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GP行書体" panose="03000600000000000000" pitchFamily="66" charset="-128"/>
                <a:ea typeface="HGP行書体" panose="03000600000000000000" pitchFamily="66" charset="-128"/>
              </a:rPr>
              <a:t>LIBLADE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から抽出する要素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FED055-65DF-41DE-8FA6-9C5B45595F9C}"/>
              </a:ext>
            </a:extLst>
          </p:cNvPr>
          <p:cNvSpPr txBox="1"/>
          <p:nvPr/>
        </p:nvSpPr>
        <p:spPr>
          <a:xfrm>
            <a:off x="1143000" y="231237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右スティックで攻撃！これを復活させてこその原点回帰！！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03282A-41DF-4480-9AFD-10B0CCDF7E06}"/>
              </a:ext>
            </a:extLst>
          </p:cNvPr>
          <p:cNvSpPr txBox="1"/>
          <p:nvPr/>
        </p:nvSpPr>
        <p:spPr>
          <a:xfrm>
            <a:off x="2400300" y="3578469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アクションの爽快感！ゲームのテンポを損なわない！</a:t>
            </a:r>
          </a:p>
        </p:txBody>
      </p:sp>
    </p:spTree>
    <p:extLst>
      <p:ext uri="{BB962C8B-B14F-4D97-AF65-F5344CB8AC3E}">
        <p14:creationId xmlns:p14="http://schemas.microsoft.com/office/powerpoint/2010/main" val="297805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AA2A0-2B0E-40B5-A7D7-15B3F65C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ボスを入れるぞ～～～！！！！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AE059-3EDF-41DB-A1D3-B6BFEF26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部位破壊？？</a:t>
            </a:r>
            <a:endParaRPr kumimoji="1"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制？？</a:t>
            </a:r>
            <a:endParaRPr lang="en-US" altLang="ja-JP" dirty="0"/>
          </a:p>
          <a:p>
            <a:r>
              <a:rPr kumimoji="1" lang="ja-JP" altLang="en-US" dirty="0"/>
              <a:t>弱点露出系？？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気持ちよく倒せる奴がいいな～～～！！！！！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104990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131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HGP行書体</vt:lpstr>
      <vt:lpstr>游ゴシック</vt:lpstr>
      <vt:lpstr>游ゴシック Light</vt:lpstr>
      <vt:lpstr>Arial</vt:lpstr>
      <vt:lpstr>Office テーマ</vt:lpstr>
      <vt:lpstr>すれ違い様に斬ってみた</vt:lpstr>
      <vt:lpstr>コンセプト</vt:lpstr>
      <vt:lpstr>原点回帰とは？</vt:lpstr>
      <vt:lpstr>LIBLADEから抽出する要素</vt:lpstr>
      <vt:lpstr>ボスを入れるぞ～～～！！！！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すれ違い様に斬ってみた</dc:title>
  <dc:creator>student</dc:creator>
  <cp:lastModifiedBy>student</cp:lastModifiedBy>
  <cp:revision>10</cp:revision>
  <dcterms:created xsi:type="dcterms:W3CDTF">2024-01-15T03:03:04Z</dcterms:created>
  <dcterms:modified xsi:type="dcterms:W3CDTF">2024-01-15T07:45:24Z</dcterms:modified>
</cp:coreProperties>
</file>