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84AA0B-4030-4A2B-88EF-6C425B8EF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A781841-5314-416D-88AC-7208A4D02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1BAC0E-2C6F-48F6-AD19-6B20F956E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E333-2F9B-4FFC-8F61-995B92FC6035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24DE8A-4F51-4C28-9942-6B88531BB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CBEA73-E460-44A4-A492-AC92FB7B3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E24F-36B8-4B4C-B838-CF1CC06ADC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1530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0E8A52-D5A7-440B-B359-501A1A62A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A0356BD-1001-48B2-9B6A-39F94959B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3EF8BD-E657-4B3E-B8B3-CA0836DA4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E333-2F9B-4FFC-8F61-995B92FC6035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AB74D7-FE60-485C-BE75-27C1E2BBD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90138E-996D-408C-9A47-EC97332CF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E24F-36B8-4B4C-B838-CF1CC06ADC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7647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D70CAE8-1CD9-4818-96F5-C210FBCA0D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F0D3529-8C76-4E52-B99D-025E4D9BF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CBE4F0-B151-4FD3-982D-795A1514C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E333-2F9B-4FFC-8F61-995B92FC6035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967286-469C-4C86-B744-8842DE22A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B12F71-AF9C-4AD1-B471-20534705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E24F-36B8-4B4C-B838-CF1CC06ADC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997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BFFEFF-91EE-4D11-BF62-A6858FA08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33A313-BB15-4A7B-9B25-F4C9CD8DC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ACE5C0-4A85-49BF-A053-5B10D688B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E333-2F9B-4FFC-8F61-995B92FC6035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1CAB63-4874-4307-BA38-BEDA40CC4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7DB69D-12B3-4ED8-BC78-048DAEF7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E24F-36B8-4B4C-B838-CF1CC06ADC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0142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89AA0F-6CD2-4CA3-A8B5-E5527D40E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7CA8DA5-C3CA-44E3-B709-9E980AF1B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F3B617-939A-4A25-8A8D-416AED589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E333-2F9B-4FFC-8F61-995B92FC6035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ED48E5-E8F7-415E-9342-01464D24B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C1A373-7124-4847-926B-8722BAB4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E24F-36B8-4B4C-B838-CF1CC06ADC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5674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E77E58-F6FC-4321-809B-21CD35B30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E4F051-5FD0-47EC-B19A-4E0EA491F9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96CEE75-D7D0-4709-911E-78A8D1B26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56BDD8C-6039-40A4-86CF-0807DA4BF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E333-2F9B-4FFC-8F61-995B92FC6035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2C3C8FF-13C8-48CB-B29E-4AD7FB7CF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0307DBE-D636-4B46-AE3B-287401722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E24F-36B8-4B4C-B838-CF1CC06ADC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2187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259114-75D0-409D-B69A-AA1AA4FED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4D0704-1936-457E-9C15-A88E8137C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D0D1880-CF9F-4E79-9735-DF1A047A5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896DA48-4931-41B2-B82C-BDA642510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E64931E-5C12-4721-8773-4E1775B782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ACC1A79-E1C8-43F6-AE6D-3EA7F2E87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E333-2F9B-4FFC-8F61-995B92FC6035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16571C1-D4B8-49CD-AEA3-B444435F8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2099D4D-6A0F-4466-8464-16D6B2D7F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E24F-36B8-4B4C-B838-CF1CC06ADC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41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D6159A-7090-4D0E-BC96-BEABE226F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817A54F-0CF5-41A0-BDC2-DDEF02C86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E333-2F9B-4FFC-8F61-995B92FC6035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89AFD62-F8CF-472D-ABEA-1DBD8FEFA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8DB4CD1-6F6E-4606-B044-DBF0AF83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E24F-36B8-4B4C-B838-CF1CC06ADC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7292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24C25DB-6831-47C0-9F2B-838A1DB70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E333-2F9B-4FFC-8F61-995B92FC6035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9A288A1-07B2-413E-A43A-2F2B0A2E4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F624945-F90B-4050-9405-1BEA331E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E24F-36B8-4B4C-B838-CF1CC06ADC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558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8E9B6D-48C7-48F0-AFDA-C6F79E85F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EF1185-F9B0-414D-8622-D383A4042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838A536-4016-4D8A-AE67-DD2EE1779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F99504-48E0-4753-871F-3FE6A1634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E333-2F9B-4FFC-8F61-995B92FC6035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119EF30-4318-416A-B1E0-30198A72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6C98172-9EC4-4595-A5A9-6BE452D33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E24F-36B8-4B4C-B838-CF1CC06ADC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678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4821BB-1826-42BD-AB37-BCEC62CCB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21287C9-9EFF-4D3C-865D-C985F5BF74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ED19099-79BD-422B-91C6-1CD0B0C73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63166F6-6294-4049-80C7-17ADBEC31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E333-2F9B-4FFC-8F61-995B92FC6035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D2F220A-E7C7-48BA-8BDF-F777DC27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E253C83-FA1B-496B-9B49-2C50F098E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E24F-36B8-4B4C-B838-CF1CC06ADC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8937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BBF721A-557A-445B-B5CF-1E38F3C00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D78CEC-7A09-442E-8E40-BD3967D66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20B0F5-C975-4975-B1EB-E8B3F3138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5E333-2F9B-4FFC-8F61-995B92FC6035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00687A-30EC-49BE-936C-7FB3DC9D09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38DCA9-48C3-4A7B-B3AC-264B907D62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2E24F-36B8-4B4C-B838-CF1CC06ADC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9472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82ADAF-90ED-4004-B9BD-A146743A3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4200"/>
            <a:ext cx="9144000" cy="917765"/>
          </a:xfrm>
        </p:spPr>
        <p:txBody>
          <a:bodyPr/>
          <a:lstStyle/>
          <a:p>
            <a:r>
              <a:rPr kumimoji="1" lang="ja-JP" altLang="en-US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すれ違い様に斬ってみた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85B7BF2-185E-404F-A942-5F5324D61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17765"/>
          </a:xfrm>
        </p:spPr>
        <p:txBody>
          <a:bodyPr/>
          <a:lstStyle/>
          <a:p>
            <a:r>
              <a:rPr kumimoji="1" lang="ja-JP" altLang="en-US" dirty="0"/>
              <a:t>開発環境：</a:t>
            </a:r>
            <a:r>
              <a:rPr kumimoji="1" lang="en-US" altLang="ja-JP" dirty="0" err="1"/>
              <a:t>VisualStudio</a:t>
            </a:r>
            <a:r>
              <a:rPr kumimoji="1" lang="en-US" altLang="ja-JP" dirty="0"/>
              <a:t> / DirectX</a:t>
            </a:r>
          </a:p>
          <a:p>
            <a:r>
              <a:rPr kumimoji="1" lang="ja-JP" altLang="en-US" dirty="0"/>
              <a:t>開発者：金崎 朋弥</a:t>
            </a:r>
          </a:p>
        </p:txBody>
      </p:sp>
    </p:spTree>
    <p:extLst>
      <p:ext uri="{BB962C8B-B14F-4D97-AF65-F5344CB8AC3E}">
        <p14:creationId xmlns:p14="http://schemas.microsoft.com/office/powerpoint/2010/main" val="3002583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9E95C7-B21C-443B-9C46-A7BBAE23B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6034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ja-JP" altLang="en-US" sz="66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コンセプト</a:t>
            </a:r>
            <a:endParaRPr kumimoji="1" lang="ja-JP" altLang="en-US" sz="66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788B0B8-9761-4E6F-9413-2E9A99B021AF}"/>
              </a:ext>
            </a:extLst>
          </p:cNvPr>
          <p:cNvSpPr txBox="1"/>
          <p:nvPr/>
        </p:nvSpPr>
        <p:spPr>
          <a:xfrm>
            <a:off x="1110500" y="2644170"/>
            <a:ext cx="99709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気持ちよくなりたい！</a:t>
            </a:r>
          </a:p>
        </p:txBody>
      </p:sp>
    </p:spTree>
    <p:extLst>
      <p:ext uri="{BB962C8B-B14F-4D97-AF65-F5344CB8AC3E}">
        <p14:creationId xmlns:p14="http://schemas.microsoft.com/office/powerpoint/2010/main" val="33852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120898-B079-4900-8669-18296B00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じゃあ気持ちいいって何？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2DB8A5-E09C-4997-A728-F489B873F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010" y="4948719"/>
            <a:ext cx="2570671" cy="456047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>
                <a:latin typeface="HGP行書体" panose="03000600000000000000" pitchFamily="66" charset="-128"/>
                <a:ea typeface="HGP行書体" panose="03000600000000000000" pitchFamily="66" charset="-128"/>
              </a:rPr>
              <a:t>派手な演出！</a:t>
            </a:r>
            <a:endParaRPr kumimoji="1" lang="en-US" altLang="ja-JP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8BA1497A-C227-4551-86C7-83B549E9AEA5}"/>
              </a:ext>
            </a:extLst>
          </p:cNvPr>
          <p:cNvSpPr txBox="1">
            <a:spLocks/>
          </p:cNvSpPr>
          <p:nvPr/>
        </p:nvSpPr>
        <p:spPr>
          <a:xfrm>
            <a:off x="475010" y="2517222"/>
            <a:ext cx="2570671" cy="4560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latin typeface="HGP行書体" panose="03000600000000000000" pitchFamily="66" charset="-128"/>
                <a:ea typeface="HGP行書体" panose="03000600000000000000" pitchFamily="66" charset="-128"/>
              </a:rPr>
              <a:t>大量に倒す！</a:t>
            </a:r>
            <a:endParaRPr lang="en-US" altLang="ja-JP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9ABF2A28-0DF0-41A0-B3A4-E77AD7F4634A}"/>
              </a:ext>
            </a:extLst>
          </p:cNvPr>
          <p:cNvSpPr txBox="1">
            <a:spLocks/>
          </p:cNvSpPr>
          <p:nvPr/>
        </p:nvSpPr>
        <p:spPr>
          <a:xfrm>
            <a:off x="475010" y="3732124"/>
            <a:ext cx="2592956" cy="45604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latin typeface="HGP行書体" panose="03000600000000000000" pitchFamily="66" charset="-128"/>
                <a:ea typeface="HGP行書体" panose="03000600000000000000" pitchFamily="66" charset="-128"/>
              </a:rPr>
              <a:t>素早い動き！</a:t>
            </a:r>
          </a:p>
        </p:txBody>
      </p:sp>
      <p:pic>
        <p:nvPicPr>
          <p:cNvPr id="1026" name="Picture 2" descr="戦国無双５』先行レビュー。最新作は一般兵も手強い！ 武将との戦いはどう変わった？ アクションの手触りをチェック【プレイ動画あり】 | ゲーム ・エンタメ最新情報のファミ通.com">
            <a:extLst>
              <a:ext uri="{FF2B5EF4-FFF2-40B4-BE49-F238E27FC236}">
                <a16:creationId xmlns:a16="http://schemas.microsoft.com/office/drawing/2014/main" id="{0C667C8B-D70B-4710-BD63-BEADC820B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919" y="1782544"/>
            <a:ext cx="7832071" cy="4405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シリーズ最新作「ソニックフロンティア」の最新ゲームプレイ映像公開！広大な大地をソニックが爆走！ ｜ ガジェット通信 GetNews">
            <a:extLst>
              <a:ext uri="{FF2B5EF4-FFF2-40B4-BE49-F238E27FC236}">
                <a16:creationId xmlns:a16="http://schemas.microsoft.com/office/drawing/2014/main" id="{5772C325-5809-4CBA-85C1-3988220D2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918" y="1782544"/>
            <a:ext cx="7832072" cy="4405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team で 35% オフ:LIBLADE">
            <a:extLst>
              <a:ext uri="{FF2B5EF4-FFF2-40B4-BE49-F238E27FC236}">
                <a16:creationId xmlns:a16="http://schemas.microsoft.com/office/drawing/2014/main" id="{96891544-7CC2-47DF-B28A-788642FF2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916" y="1782544"/>
            <a:ext cx="7832071" cy="4405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66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750ABC-36CC-4F31-B7AC-C74C3059F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0569" y="655271"/>
            <a:ext cx="3329354" cy="944929"/>
          </a:xfrm>
        </p:spPr>
        <p:txBody>
          <a:bodyPr/>
          <a:lstStyle/>
          <a:p>
            <a:r>
              <a:rPr lang="ja-JP" altLang="en-US" dirty="0">
                <a:latin typeface="HGP行書体" panose="03000600000000000000" pitchFamily="66" charset="-128"/>
                <a:ea typeface="HGP行書体" panose="03000600000000000000" pitchFamily="66" charset="-128"/>
              </a:rPr>
              <a:t>大量に倒す</a:t>
            </a:r>
            <a:endParaRPr kumimoji="1" lang="ja-JP" altLang="en-US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09D855-0CE7-4D40-A08F-13A9FC288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3277" y="1657594"/>
            <a:ext cx="8006862" cy="486752"/>
          </a:xfrm>
        </p:spPr>
        <p:txBody>
          <a:bodyPr/>
          <a:lstStyle/>
          <a:p>
            <a:r>
              <a:rPr lang="ja-JP" altLang="en-US" dirty="0"/>
              <a:t>一度の攻撃で複数の敵を倒せるゲームシステム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5A6F1771-F77A-4F44-8E98-036295BE0B4E}"/>
              </a:ext>
            </a:extLst>
          </p:cNvPr>
          <p:cNvSpPr txBox="1">
            <a:spLocks/>
          </p:cNvSpPr>
          <p:nvPr/>
        </p:nvSpPr>
        <p:spPr>
          <a:xfrm>
            <a:off x="1330569" y="2201740"/>
            <a:ext cx="3329354" cy="9449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>
                <a:latin typeface="HGP行書体" panose="03000600000000000000" pitchFamily="66" charset="-128"/>
                <a:ea typeface="HGP行書体" panose="03000600000000000000" pitchFamily="66" charset="-128"/>
              </a:rPr>
              <a:t>素早い動き</a:t>
            </a:r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A1D59F28-7D48-4F8A-8255-EFD6A0883EA3}"/>
              </a:ext>
            </a:extLst>
          </p:cNvPr>
          <p:cNvSpPr txBox="1">
            <a:spLocks/>
          </p:cNvSpPr>
          <p:nvPr/>
        </p:nvSpPr>
        <p:spPr>
          <a:xfrm>
            <a:off x="1893277" y="3238561"/>
            <a:ext cx="8006862" cy="486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高速で攻撃を繰り出すプレイヤー</a:t>
            </a:r>
          </a:p>
        </p:txBody>
      </p:sp>
      <p:sp>
        <p:nvSpPr>
          <p:cNvPr id="10" name="タイトル 1">
            <a:extLst>
              <a:ext uri="{FF2B5EF4-FFF2-40B4-BE49-F238E27FC236}">
                <a16:creationId xmlns:a16="http://schemas.microsoft.com/office/drawing/2014/main" id="{BFB927B6-5FF6-46A8-8AA4-5954E3C78442}"/>
              </a:ext>
            </a:extLst>
          </p:cNvPr>
          <p:cNvSpPr txBox="1">
            <a:spLocks/>
          </p:cNvSpPr>
          <p:nvPr/>
        </p:nvSpPr>
        <p:spPr>
          <a:xfrm>
            <a:off x="1330569" y="3817205"/>
            <a:ext cx="3329354" cy="9449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>
                <a:latin typeface="HGP行書体" panose="03000600000000000000" pitchFamily="66" charset="-128"/>
                <a:ea typeface="HGP行書体" panose="03000600000000000000" pitchFamily="66" charset="-128"/>
              </a:rPr>
              <a:t>派手な演出</a:t>
            </a:r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15D05E22-D862-48D8-9CA7-DDD2E2C3566F}"/>
              </a:ext>
            </a:extLst>
          </p:cNvPr>
          <p:cNvSpPr txBox="1">
            <a:spLocks/>
          </p:cNvSpPr>
          <p:nvPr/>
        </p:nvSpPr>
        <p:spPr>
          <a:xfrm>
            <a:off x="1893277" y="4762134"/>
            <a:ext cx="8006862" cy="486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敵を倒した演出を大きく</a:t>
            </a:r>
          </a:p>
        </p:txBody>
      </p:sp>
    </p:spTree>
    <p:extLst>
      <p:ext uri="{BB962C8B-B14F-4D97-AF65-F5344CB8AC3E}">
        <p14:creationId xmlns:p14="http://schemas.microsoft.com/office/powerpoint/2010/main" val="2591021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0618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69</Words>
  <Application>Microsoft Office PowerPoint</Application>
  <PresentationFormat>ワイド画面</PresentationFormat>
  <Paragraphs>15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HGP行書体</vt:lpstr>
      <vt:lpstr>游ゴシック</vt:lpstr>
      <vt:lpstr>游ゴシック Light</vt:lpstr>
      <vt:lpstr>Arial</vt:lpstr>
      <vt:lpstr>Office テーマ</vt:lpstr>
      <vt:lpstr>すれ違い様に斬ってみた</vt:lpstr>
      <vt:lpstr>コンセプト</vt:lpstr>
      <vt:lpstr>じゃあ気持ちいいって何？</vt:lpstr>
      <vt:lpstr>大量に倒す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すれ違い様に斬ってみた</dc:title>
  <dc:creator>student</dc:creator>
  <cp:lastModifiedBy>student</cp:lastModifiedBy>
  <cp:revision>2</cp:revision>
  <dcterms:created xsi:type="dcterms:W3CDTF">2024-01-15T03:03:04Z</dcterms:created>
  <dcterms:modified xsi:type="dcterms:W3CDTF">2024-01-15T04:09:17Z</dcterms:modified>
</cp:coreProperties>
</file>