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BAC33-031A-4650-81EF-F0109EE1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3F306F-71AF-46A9-A5B2-77A5A7406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C74C-5018-4D02-935D-6C02DC3B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30B26-90B8-43CC-B4F1-A63511C0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8593C-52D0-429F-8AE2-C76177B1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661E5-558F-4EA1-91D4-7BE2BAF1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049610-58B6-4694-86A6-537A804E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E9273-FE62-4E28-92A4-CC4A3461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6E39B-F7F8-4DDA-8FF5-0561F2E0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53CD7-4E7E-4B7D-8EB3-5B82B9F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0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03FB5F-4497-430F-875F-0D3B61A8A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E2615B-4C8F-4C46-815B-44C14872D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AF118-FA0C-4392-AA71-907A7BC5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B7519-D34F-417A-97A7-39BEA5FD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CE109F-E280-4CA5-B4CD-FC9D890C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3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5FAF6-4A7D-4127-AC94-DA69A9CA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0E1D7-D1A0-4E22-B243-EFFCA26D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07CC6-7A2C-40D1-9BB3-DEA565CB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6D25C-4C09-4A41-B083-8060BA4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E3F871-84A7-4F3F-9FE4-854B89BB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9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6A2A1-C23A-4D8A-BFF2-559E73AD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14AB97-4339-4B43-A337-DA26A7AD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58179-6179-4880-A02E-8FBA9202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BC7D7-587C-499B-A617-58002288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FBD22-F2BA-4513-AE62-4A3F4D4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85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5BF9A-13F9-402C-AB18-D803387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AA7F0-2D5B-42BB-A475-5A7EDBDF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1D47EB-1ECD-4F25-8E43-0E6A419F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E5C7F7-7F10-4755-8304-D37F72E4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B7F044-891F-4389-A500-0502539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BB8FC7-10D7-47F8-A17E-EB263AAE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ED61A0-1930-4853-B0B0-52F57C48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15D764-9FDD-44F0-928C-EF962035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9FD31F-81B2-47F6-955D-507FE71D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A4BD0E-2DDC-461A-8BFC-36488E6F9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6BD303-4C5A-4AB2-8DBA-1C192DDF4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8DA3B4-CDE8-4B7D-9D58-DBBBA93B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DFC178-58B4-42F3-9743-5BAD4910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713083-BEF0-4A43-80AD-041A9112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13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31358-370C-45C8-9F53-2405616A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E41690-C1EF-47C0-893D-FA787897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2B032C-9C48-476E-8E08-C01B3E47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23149A-A45C-44C2-A166-D790CD8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6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358A9A-77AE-4041-9FD9-B8E9F297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4B4022-2F19-4294-8CE2-552950F7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3CD61-8D7F-4098-A12F-1AA4A4DF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4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223EC-F610-4622-8C37-F9109CEC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981B4-54E3-4D4E-B628-179524A5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DC44FE-4D4B-4B61-800D-ED35751F0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5DC429-818A-4E81-B174-546E9D87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30747-5D06-4809-8B39-33969BD8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5E326-9FE8-4550-ADC0-46D4B6CF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9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C915A-8D56-4E5F-BEE3-7139A122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81E0DE-066E-42E0-BD01-1301B1239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E33DC4-DCCD-4F45-AEB8-2A59E557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720399-624D-4A71-B4BD-BAF30D12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FB39E6-7AB7-4CCA-8E82-CB6D8219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045FDD-7782-45DE-8B2C-9F36379D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6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0E135A-BD30-4301-AF2F-20B6E394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49BE03-547E-46A8-975C-7335971A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C2305-B57F-4F2B-8739-AE8F22592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214A-A939-4413-BFC5-C774AEC94A0E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929F5-8408-489F-8C60-2A297726F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6C658D-D4C0-4D7F-B679-8222F08B2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2ADAF-90ED-4004-B9BD-A146743A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917765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すれ違い様に斬ってみた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5B7BF2-185E-404F-A942-5F5324D6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開発環境：</a:t>
            </a:r>
            <a:r>
              <a:rPr kumimoji="1" lang="en-US" altLang="ja-JP" dirty="0" err="1"/>
              <a:t>VisualStudio</a:t>
            </a:r>
            <a:r>
              <a:rPr kumimoji="1" lang="en-US" altLang="ja-JP" dirty="0"/>
              <a:t> / DirectX</a:t>
            </a:r>
          </a:p>
          <a:p>
            <a:r>
              <a:rPr lang="ja-JP" altLang="en-US" dirty="0"/>
              <a:t>開発期間：</a:t>
            </a:r>
            <a:r>
              <a:rPr lang="en-US" altLang="ja-JP" dirty="0"/>
              <a:t>2023/10(1</a:t>
            </a:r>
            <a:r>
              <a:rPr lang="ja-JP" altLang="en-US" dirty="0"/>
              <a:t>か月</a:t>
            </a:r>
            <a:r>
              <a:rPr lang="en-US" altLang="ja-JP" dirty="0"/>
              <a:t>) + 2023/12/27</a:t>
            </a:r>
            <a:r>
              <a:rPr lang="ja-JP" altLang="en-US" dirty="0"/>
              <a:t>～</a:t>
            </a:r>
            <a:endParaRPr lang="en-US" altLang="ja-JP" dirty="0"/>
          </a:p>
          <a:p>
            <a:r>
              <a:rPr kumimoji="1" lang="ja-JP" altLang="en-US" dirty="0"/>
              <a:t>開発者：金崎 朋弥</a:t>
            </a:r>
          </a:p>
        </p:txBody>
      </p:sp>
    </p:spTree>
    <p:extLst>
      <p:ext uri="{BB962C8B-B14F-4D97-AF65-F5344CB8AC3E}">
        <p14:creationId xmlns:p14="http://schemas.microsoft.com/office/powerpoint/2010/main" val="300258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E95C7-B21C-443B-9C46-A7BBAE2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0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コンセプト</a:t>
            </a:r>
            <a:endParaRPr kumimoji="1" lang="ja-JP" altLang="en-US" sz="6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88B0B8-9761-4E6F-9413-2E9A99B021AF}"/>
              </a:ext>
            </a:extLst>
          </p:cNvPr>
          <p:cNvSpPr txBox="1"/>
          <p:nvPr/>
        </p:nvSpPr>
        <p:spPr>
          <a:xfrm>
            <a:off x="1110500" y="2644170"/>
            <a:ext cx="9970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気持ちよくなりたい！</a:t>
            </a:r>
          </a:p>
        </p:txBody>
      </p:sp>
    </p:spTree>
    <p:extLst>
      <p:ext uri="{BB962C8B-B14F-4D97-AF65-F5344CB8AC3E}">
        <p14:creationId xmlns:p14="http://schemas.microsoft.com/office/powerpoint/2010/main" val="3385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20898-B079-4900-8669-18296B00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じゃあ気持ちいいって何？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DB8A5-E09C-4997-A728-F489B873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0" y="4948719"/>
            <a:ext cx="2570671" cy="45604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派手な演出！</a:t>
            </a:r>
            <a:endParaRPr kumimoji="1" lang="en-US" altLang="ja-JP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BA1497A-C227-4551-86C7-83B549E9AEA5}"/>
              </a:ext>
            </a:extLst>
          </p:cNvPr>
          <p:cNvSpPr txBox="1">
            <a:spLocks/>
          </p:cNvSpPr>
          <p:nvPr/>
        </p:nvSpPr>
        <p:spPr>
          <a:xfrm>
            <a:off x="475010" y="2517222"/>
            <a:ext cx="2570671" cy="45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大量に倒す！</a:t>
            </a:r>
            <a:endParaRPr lang="en-US" altLang="ja-JP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ABF2A28-0DF0-41A0-B3A4-E77AD7F4634A}"/>
              </a:ext>
            </a:extLst>
          </p:cNvPr>
          <p:cNvSpPr txBox="1">
            <a:spLocks/>
          </p:cNvSpPr>
          <p:nvPr/>
        </p:nvSpPr>
        <p:spPr>
          <a:xfrm>
            <a:off x="475010" y="3732124"/>
            <a:ext cx="2592956" cy="4560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素早い動き！</a:t>
            </a:r>
          </a:p>
        </p:txBody>
      </p:sp>
      <p:pic>
        <p:nvPicPr>
          <p:cNvPr id="1026" name="Picture 2" descr="戦国無双５』先行レビュー。最新作は一般兵も手強い！ 武将との戦いはどう変わった？ アクションの手触りをチェック【プレイ動画あり】 | ゲーム ・エンタメ最新情報のファミ通.com">
            <a:extLst>
              <a:ext uri="{FF2B5EF4-FFF2-40B4-BE49-F238E27FC236}">
                <a16:creationId xmlns:a16="http://schemas.microsoft.com/office/drawing/2014/main" id="{0C667C8B-D70B-4710-BD63-BEADC820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9" y="1782544"/>
            <a:ext cx="7832071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シリーズ最新作「ソニックフロンティア」の最新ゲームプレイ映像公開！広大な大地をソニックが爆走！ ｜ ガジェット通信 GetNews">
            <a:extLst>
              <a:ext uri="{FF2B5EF4-FFF2-40B4-BE49-F238E27FC236}">
                <a16:creationId xmlns:a16="http://schemas.microsoft.com/office/drawing/2014/main" id="{5772C325-5809-4CBA-85C1-3988220D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8" y="1782544"/>
            <a:ext cx="7832072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eam で 35% オフ:LIBLADE">
            <a:extLst>
              <a:ext uri="{FF2B5EF4-FFF2-40B4-BE49-F238E27FC236}">
                <a16:creationId xmlns:a16="http://schemas.microsoft.com/office/drawing/2014/main" id="{96891544-7CC2-47DF-B28A-788642FF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6" y="1782544"/>
            <a:ext cx="7832071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97B97-954A-4EF5-AA88-10F6006F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大量に倒す</a:t>
            </a:r>
          </a:p>
        </p:txBody>
      </p:sp>
    </p:spTree>
    <p:extLst>
      <p:ext uri="{BB962C8B-B14F-4D97-AF65-F5344CB8AC3E}">
        <p14:creationId xmlns:p14="http://schemas.microsoft.com/office/powerpoint/2010/main" val="29277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36FF8-ED16-429D-BE51-D3681C53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素早い動き</a:t>
            </a:r>
          </a:p>
        </p:txBody>
      </p:sp>
    </p:spTree>
    <p:extLst>
      <p:ext uri="{BB962C8B-B14F-4D97-AF65-F5344CB8AC3E}">
        <p14:creationId xmlns:p14="http://schemas.microsoft.com/office/powerpoint/2010/main" val="97319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3F010-23B9-468B-98EA-306516CB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派手な演出</a:t>
            </a:r>
          </a:p>
        </p:txBody>
      </p:sp>
    </p:spTree>
    <p:extLst>
      <p:ext uri="{BB962C8B-B14F-4D97-AF65-F5344CB8AC3E}">
        <p14:creationId xmlns:p14="http://schemas.microsoft.com/office/powerpoint/2010/main" val="23514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57</Words>
  <Application>Microsoft Office PowerPoint</Application>
  <PresentationFormat>ワイド画面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HGP行書体</vt:lpstr>
      <vt:lpstr>游ゴシック</vt:lpstr>
      <vt:lpstr>游ゴシック Light</vt:lpstr>
      <vt:lpstr>Arial</vt:lpstr>
      <vt:lpstr>Office テーマ</vt:lpstr>
      <vt:lpstr>すれ違い様に斬ってみた</vt:lpstr>
      <vt:lpstr>コンセプト</vt:lpstr>
      <vt:lpstr>じゃあ気持ちいいって何？</vt:lpstr>
      <vt:lpstr>大量に倒す</vt:lpstr>
      <vt:lpstr>素早い動き</vt:lpstr>
      <vt:lpstr>派手な演出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すれ違い様に斬ってみた</dc:title>
  <dc:creator>student</dc:creator>
  <cp:lastModifiedBy>student</cp:lastModifiedBy>
  <cp:revision>9</cp:revision>
  <dcterms:created xsi:type="dcterms:W3CDTF">2023-12-26T00:10:10Z</dcterms:created>
  <dcterms:modified xsi:type="dcterms:W3CDTF">2023-12-26T02:28:59Z</dcterms:modified>
</cp:coreProperties>
</file>