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4AA0B-4030-4A2B-88EF-6C425B8E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781841-5314-416D-88AC-7208A4D0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BAC0E-2C6F-48F6-AD19-6B20F956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4DE8A-4F51-4C28-9942-6B88531B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BEA73-E460-44A4-A492-AC92FB7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E8A52-D5A7-440B-B359-501A1A6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0356BD-1001-48B2-9B6A-39F9495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EF8BD-E657-4B3E-B8B3-CA0836DA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B74D7-FE60-485C-BE75-27C1E2BB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0138E-996D-408C-9A47-EC97332C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0CAE8-1CD9-4818-96F5-C210FBCA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D3529-8C76-4E52-B99D-025E4D9B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BE4F0-B151-4FD3-982D-795A1514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67286-469C-4C86-B744-8842DE22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12F71-AF9C-4AD1-B471-20534705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9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FEFF-91EE-4D11-BF62-A6858FA0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3A313-BB15-4A7B-9B25-F4C9CD8D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CE5C0-4A85-49BF-A053-5B10D688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CAB63-4874-4307-BA38-BEDA40CC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DB69D-12B3-4ED8-BC78-048DAEF7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9AA0F-6CD2-4CA3-A8B5-E5527D40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CA8DA5-C3CA-44E3-B709-9E980AF1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3B617-939A-4A25-8A8D-416AED58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D48E5-E8F7-415E-9342-01464D24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1A373-7124-4847-926B-8722BAB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7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77E58-F6FC-4321-809B-21CD35B3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4F051-5FD0-47EC-B19A-4E0EA491F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6CEE75-D7D0-4709-911E-78A8D1B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BDD8C-6039-40A4-86CF-0807DA4B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C3C8FF-13C8-48CB-B29E-4AD7FB7C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307DBE-D636-4B46-AE3B-28740172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59114-75D0-409D-B69A-AA1AA4FE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D0704-1936-457E-9C15-A88E8137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D1880-CF9F-4E79-9735-DF1A047A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96DA48-4931-41B2-B82C-BDA642510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64931E-5C12-4721-8773-4E1775B7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CC1A79-E1C8-43F6-AE6D-3EA7F2E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6571C1-D4B8-49CD-AEA3-B444435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9D4D-6A0F-4466-8464-16D6B2D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6159A-7090-4D0E-BC96-BEABE226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17A54F-0CF5-41A0-BDC2-DDEF02C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9AFD62-F8CF-472D-ABEA-1DBD8FE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B4CD1-6F6E-4606-B044-DBF0AF83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2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4C25DB-6831-47C0-9F2B-838A1DB7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A288A1-07B2-413E-A43A-2F2B0A2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24945-F90B-4050-9405-1BEA331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E9B6D-48C7-48F0-AFDA-C6F79E85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F1185-F9B0-414D-8622-D383A404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8A536-4016-4D8A-AE67-DD2EE177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F99504-48E0-4753-871F-3FE6A16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19EF30-4318-416A-B1E0-30198A7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98172-9EC4-4595-A5A9-6BE452D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821BB-1826-42BD-AB37-BCEC62CC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287C9-9EFF-4D3C-865D-C985F5BF7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D19099-79BD-422B-91C6-1CD0B0C7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166F6-6294-4049-80C7-17ADBEC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F220A-E7C7-48BA-8BDF-F777DC27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253C83-FA1B-496B-9B49-2C50F098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F721A-557A-445B-B5CF-1E38F3C0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D78CEC-7A09-442E-8E40-BD3967D6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0B0F5-C975-4975-B1EB-E8B3F3138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0687A-30EC-49BE-936C-7FB3DC9D0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8DCA9-48C3-4A7B-B3AC-264B907D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7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2ADAF-90ED-4004-B9BD-A146743A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917765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すれ違い様に斬ってみた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5B7BF2-185E-404F-A942-5F5324D6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7765"/>
          </a:xfrm>
        </p:spPr>
        <p:txBody>
          <a:bodyPr/>
          <a:lstStyle/>
          <a:p>
            <a:r>
              <a:rPr kumimoji="1" lang="ja-JP" altLang="en-US" dirty="0"/>
              <a:t>開発環境：</a:t>
            </a:r>
            <a:r>
              <a:rPr kumimoji="1" lang="en-US" altLang="ja-JP" dirty="0" err="1"/>
              <a:t>VisualStudio</a:t>
            </a:r>
            <a:r>
              <a:rPr kumimoji="1" lang="en-US" altLang="ja-JP" dirty="0"/>
              <a:t> / DirectX</a:t>
            </a:r>
          </a:p>
          <a:p>
            <a:r>
              <a:rPr kumimoji="1" lang="ja-JP" altLang="en-US" dirty="0"/>
              <a:t>開発者：金崎 朋弥</a:t>
            </a:r>
          </a:p>
        </p:txBody>
      </p:sp>
    </p:spTree>
    <p:extLst>
      <p:ext uri="{BB962C8B-B14F-4D97-AF65-F5344CB8AC3E}">
        <p14:creationId xmlns:p14="http://schemas.microsoft.com/office/powerpoint/2010/main" val="300258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E95C7-B21C-443B-9C46-A7BBAE2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0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コンセプト</a:t>
            </a:r>
            <a:endParaRPr kumimoji="1" lang="ja-JP" altLang="en-US" sz="6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88B0B8-9761-4E6F-9413-2E9A99B021AF}"/>
              </a:ext>
            </a:extLst>
          </p:cNvPr>
          <p:cNvSpPr txBox="1"/>
          <p:nvPr/>
        </p:nvSpPr>
        <p:spPr>
          <a:xfrm>
            <a:off x="1110500" y="2644170"/>
            <a:ext cx="9970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気持ちよくなりたい！</a:t>
            </a:r>
          </a:p>
        </p:txBody>
      </p:sp>
    </p:spTree>
    <p:extLst>
      <p:ext uri="{BB962C8B-B14F-4D97-AF65-F5344CB8AC3E}">
        <p14:creationId xmlns:p14="http://schemas.microsoft.com/office/powerpoint/2010/main" val="33852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20898-B079-4900-8669-18296B00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じゃあ気持ちいいって何？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DB8A5-E09C-4997-A728-F489B873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0" y="4948719"/>
            <a:ext cx="2570671" cy="45604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派手な演出！</a:t>
            </a:r>
            <a:endParaRPr kumimoji="1"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BA1497A-C227-4551-86C7-83B549E9AEA5}"/>
              </a:ext>
            </a:extLst>
          </p:cNvPr>
          <p:cNvSpPr txBox="1">
            <a:spLocks/>
          </p:cNvSpPr>
          <p:nvPr/>
        </p:nvSpPr>
        <p:spPr>
          <a:xfrm>
            <a:off x="475010" y="2517222"/>
            <a:ext cx="2570671" cy="45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大量に倒す！</a:t>
            </a:r>
            <a:endParaRPr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BF2A28-0DF0-41A0-B3A4-E77AD7F4634A}"/>
              </a:ext>
            </a:extLst>
          </p:cNvPr>
          <p:cNvSpPr txBox="1">
            <a:spLocks/>
          </p:cNvSpPr>
          <p:nvPr/>
        </p:nvSpPr>
        <p:spPr>
          <a:xfrm>
            <a:off x="475010" y="3732124"/>
            <a:ext cx="2592956" cy="456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素早い動き！</a:t>
            </a:r>
          </a:p>
        </p:txBody>
      </p:sp>
      <p:pic>
        <p:nvPicPr>
          <p:cNvPr id="1026" name="Picture 2" descr="戦国無双５』先行レビュー。最新作は一般兵も手強い！ 武将との戦いはどう変わった？ アクションの手触りをチェック【プレイ動画あり】 | ゲーム ・エンタメ最新情報のファミ通.com">
            <a:extLst>
              <a:ext uri="{FF2B5EF4-FFF2-40B4-BE49-F238E27FC236}">
                <a16:creationId xmlns:a16="http://schemas.microsoft.com/office/drawing/2014/main" id="{0C667C8B-D70B-4710-BD63-BEADC820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9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リーズ最新作「ソニックフロンティア」の最新ゲームプレイ映像公開！広大な大地をソニックが爆走！ ｜ ガジェット通信 GetNews">
            <a:extLst>
              <a:ext uri="{FF2B5EF4-FFF2-40B4-BE49-F238E27FC236}">
                <a16:creationId xmlns:a16="http://schemas.microsoft.com/office/drawing/2014/main" id="{5772C325-5809-4CBA-85C1-3988220D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8" y="1782544"/>
            <a:ext cx="7832072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am で 35% オフ:LIBLADE">
            <a:extLst>
              <a:ext uri="{FF2B5EF4-FFF2-40B4-BE49-F238E27FC236}">
                <a16:creationId xmlns:a16="http://schemas.microsoft.com/office/drawing/2014/main" id="{96891544-7CC2-47DF-B28A-788642FF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6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6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50ABC-36CC-4F31-B7AC-C74C3059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569" y="655271"/>
            <a:ext cx="3329354" cy="944929"/>
          </a:xfrm>
        </p:spPr>
        <p:txBody>
          <a:bodyPr/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大量に倒す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9D855-0CE7-4D40-A08F-13A9FC28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277" y="1657594"/>
            <a:ext cx="8006862" cy="486752"/>
          </a:xfrm>
        </p:spPr>
        <p:txBody>
          <a:bodyPr/>
          <a:lstStyle/>
          <a:p>
            <a:r>
              <a:rPr lang="ja-JP" altLang="en-US" dirty="0"/>
              <a:t>一度の攻撃で複数の敵を倒せるゲームシステム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A6F1771-F77A-4F44-8E98-036295BE0B4E}"/>
              </a:ext>
            </a:extLst>
          </p:cNvPr>
          <p:cNvSpPr txBox="1">
            <a:spLocks/>
          </p:cNvSpPr>
          <p:nvPr/>
        </p:nvSpPr>
        <p:spPr>
          <a:xfrm>
            <a:off x="1330569" y="2201740"/>
            <a:ext cx="3329354" cy="94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素早い動き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1D59F28-7D48-4F8A-8255-EFD6A0883EA3}"/>
              </a:ext>
            </a:extLst>
          </p:cNvPr>
          <p:cNvSpPr txBox="1">
            <a:spLocks/>
          </p:cNvSpPr>
          <p:nvPr/>
        </p:nvSpPr>
        <p:spPr>
          <a:xfrm>
            <a:off x="1893277" y="3238561"/>
            <a:ext cx="8006862" cy="48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高速で攻撃を繰り出すプレイヤー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BFB927B6-5FF6-46A8-8AA4-5954E3C78442}"/>
              </a:ext>
            </a:extLst>
          </p:cNvPr>
          <p:cNvSpPr txBox="1">
            <a:spLocks/>
          </p:cNvSpPr>
          <p:nvPr/>
        </p:nvSpPr>
        <p:spPr>
          <a:xfrm>
            <a:off x="1330569" y="3817205"/>
            <a:ext cx="3329354" cy="94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派手な演出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15D05E22-D862-48D8-9CA7-DDD2E2C3566F}"/>
              </a:ext>
            </a:extLst>
          </p:cNvPr>
          <p:cNvSpPr txBox="1">
            <a:spLocks/>
          </p:cNvSpPr>
          <p:nvPr/>
        </p:nvSpPr>
        <p:spPr>
          <a:xfrm>
            <a:off x="1893277" y="4762134"/>
            <a:ext cx="8006862" cy="48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敵を倒した演出を大きく</a:t>
            </a:r>
          </a:p>
        </p:txBody>
      </p:sp>
    </p:spTree>
    <p:extLst>
      <p:ext uri="{BB962C8B-B14F-4D97-AF65-F5344CB8AC3E}">
        <p14:creationId xmlns:p14="http://schemas.microsoft.com/office/powerpoint/2010/main" val="259102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50363-9905-4601-B965-DCDEB9142238}"/>
              </a:ext>
            </a:extLst>
          </p:cNvPr>
          <p:cNvSpPr txBox="1"/>
          <p:nvPr/>
        </p:nvSpPr>
        <p:spPr>
          <a:xfrm>
            <a:off x="404446" y="395654"/>
            <a:ext cx="878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リメイク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ブラッシュアップ</a:t>
            </a:r>
            <a:r>
              <a:rPr kumimoji="1" lang="en-US" altLang="ja-JP" sz="4000" dirty="0"/>
              <a:t>)</a:t>
            </a:r>
            <a:r>
              <a:rPr lang="ja-JP" altLang="en-US" sz="4000" dirty="0"/>
              <a:t>前</a:t>
            </a:r>
            <a:r>
              <a:rPr kumimoji="1" lang="ja-JP" altLang="en-US" sz="4000" dirty="0"/>
              <a:t>の反省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444221-3BDE-4D99-938D-7BFC091D12A9}"/>
              </a:ext>
            </a:extLst>
          </p:cNvPr>
          <p:cNvSpPr txBox="1"/>
          <p:nvPr/>
        </p:nvSpPr>
        <p:spPr>
          <a:xfrm>
            <a:off x="904583" y="150324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/>
              <a:t>集中状態中の視線誘導ができていない</a:t>
            </a:r>
            <a:endParaRPr kumimoji="1" lang="ja-JP" altLang="en-US" sz="2000" b="1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E041A4-326B-4D6F-9EC3-62E282E35726}"/>
              </a:ext>
            </a:extLst>
          </p:cNvPr>
          <p:cNvSpPr txBox="1"/>
          <p:nvPr/>
        </p:nvSpPr>
        <p:spPr>
          <a:xfrm>
            <a:off x="904583" y="244440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リプレイ性が低い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CDD1D1-853C-4222-B827-39A8953F18E2}"/>
              </a:ext>
            </a:extLst>
          </p:cNvPr>
          <p:cNvSpPr txBox="1"/>
          <p:nvPr/>
        </p:nvSpPr>
        <p:spPr>
          <a:xfrm>
            <a:off x="904583" y="338555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敵がワンパターン、ボスが分かりにくい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53EC30-C3CF-46CB-A310-3FDFC46FCDB1}"/>
              </a:ext>
            </a:extLst>
          </p:cNvPr>
          <p:cNvSpPr txBox="1"/>
          <p:nvPr/>
        </p:nvSpPr>
        <p:spPr>
          <a:xfrm>
            <a:off x="904583" y="5267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/>
              <a:t>操作が難しい</a:t>
            </a:r>
            <a:endParaRPr kumimoji="1" lang="ja-JP" altLang="en-US" sz="2000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4E3910-F09E-49F8-8F54-B767E19018D3}"/>
              </a:ext>
            </a:extLst>
          </p:cNvPr>
          <p:cNvSpPr txBox="1"/>
          <p:nvPr/>
        </p:nvSpPr>
        <p:spPr>
          <a:xfrm>
            <a:off x="904583" y="4326710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チュートリアルがチュートリアルの仕事をしていない</a:t>
            </a:r>
          </a:p>
        </p:txBody>
      </p:sp>
    </p:spTree>
    <p:extLst>
      <p:ext uri="{BB962C8B-B14F-4D97-AF65-F5344CB8AC3E}">
        <p14:creationId xmlns:p14="http://schemas.microsoft.com/office/powerpoint/2010/main" val="194668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50363-9905-4601-B965-DCDEB9142238}"/>
              </a:ext>
            </a:extLst>
          </p:cNvPr>
          <p:cNvSpPr txBox="1"/>
          <p:nvPr/>
        </p:nvSpPr>
        <p:spPr>
          <a:xfrm>
            <a:off x="404446" y="395654"/>
            <a:ext cx="878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リメイク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ブラッシュアップ</a:t>
            </a:r>
            <a:r>
              <a:rPr kumimoji="1" lang="en-US" altLang="ja-JP" sz="4000" dirty="0"/>
              <a:t>)</a:t>
            </a:r>
            <a:r>
              <a:rPr kumimoji="1" lang="ja-JP" altLang="en-US" sz="4000" dirty="0"/>
              <a:t>後の目標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444221-3BDE-4D99-938D-7BFC091D12A9}"/>
              </a:ext>
            </a:extLst>
          </p:cNvPr>
          <p:cNvSpPr txBox="1"/>
          <p:nvPr/>
        </p:nvSpPr>
        <p:spPr>
          <a:xfrm>
            <a:off x="904583" y="150324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/>
              <a:t>集中状態中の視線誘導ができていない</a:t>
            </a:r>
            <a:endParaRPr kumimoji="1" lang="ja-JP" altLang="en-US" sz="2000" b="1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E041A4-326B-4D6F-9EC3-62E282E35726}"/>
              </a:ext>
            </a:extLst>
          </p:cNvPr>
          <p:cNvSpPr txBox="1"/>
          <p:nvPr/>
        </p:nvSpPr>
        <p:spPr>
          <a:xfrm>
            <a:off x="904583" y="244440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リプレイ性が低い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CDD1D1-853C-4222-B827-39A8953F18E2}"/>
              </a:ext>
            </a:extLst>
          </p:cNvPr>
          <p:cNvSpPr txBox="1"/>
          <p:nvPr/>
        </p:nvSpPr>
        <p:spPr>
          <a:xfrm>
            <a:off x="904583" y="338555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敵がワンパターン、ボスが分かりにくい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53EC30-C3CF-46CB-A310-3FDFC46FCDB1}"/>
              </a:ext>
            </a:extLst>
          </p:cNvPr>
          <p:cNvSpPr txBox="1"/>
          <p:nvPr/>
        </p:nvSpPr>
        <p:spPr>
          <a:xfrm>
            <a:off x="904583" y="5267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/>
              <a:t>操作が難しい</a:t>
            </a:r>
            <a:endParaRPr kumimoji="1" lang="ja-JP" altLang="en-US" sz="2000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4E3910-F09E-49F8-8F54-B767E19018D3}"/>
              </a:ext>
            </a:extLst>
          </p:cNvPr>
          <p:cNvSpPr txBox="1"/>
          <p:nvPr/>
        </p:nvSpPr>
        <p:spPr>
          <a:xfrm>
            <a:off x="904583" y="4326710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チュートリアルがチュートリアルの仕事をしていない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9E8FFB-D690-418F-8F20-2465108E8076}"/>
              </a:ext>
            </a:extLst>
          </p:cNvPr>
          <p:cNvSpPr txBox="1"/>
          <p:nvPr/>
        </p:nvSpPr>
        <p:spPr>
          <a:xfrm>
            <a:off x="1689413" y="197382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→世界を暗くする、敵の強調表示を追加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7C0A27-D4AE-46F1-9F54-204019F308DC}"/>
              </a:ext>
            </a:extLst>
          </p:cNvPr>
          <p:cNvSpPr txBox="1"/>
          <p:nvPr/>
        </p:nvSpPr>
        <p:spPr>
          <a:xfrm>
            <a:off x="1689413" y="291497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→コンボシステムなど「成功」をユーザーに伝える演出の追加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D3BEDC-5959-430F-932D-86F7B775C9E0}"/>
              </a:ext>
            </a:extLst>
          </p:cNvPr>
          <p:cNvSpPr txBox="1"/>
          <p:nvPr/>
        </p:nvSpPr>
        <p:spPr>
          <a:xfrm>
            <a:off x="1689413" y="3856133"/>
            <a:ext cx="740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3D</a:t>
            </a:r>
            <a:r>
              <a:rPr lang="ja-JP" altLang="en-US" dirty="0"/>
              <a:t>モデルの敵を作成する、特殊な処理を組み込んだボスを実装する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EBFB4A-04E0-4DD5-B0D3-3EAA2E75A551}"/>
              </a:ext>
            </a:extLst>
          </p:cNvPr>
          <p:cNvSpPr txBox="1"/>
          <p:nvPr/>
        </p:nvSpPr>
        <p:spPr>
          <a:xfrm>
            <a:off x="1689412" y="4797287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→殴り放題のサンドバッグを用意する、もしくはチュートリアル中の進行不可を実装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A8B70F-D22B-4B9F-8875-94063C22A2B6}"/>
              </a:ext>
            </a:extLst>
          </p:cNvPr>
          <p:cNvSpPr txBox="1"/>
          <p:nvPr/>
        </p:nvSpPr>
        <p:spPr>
          <a:xfrm>
            <a:off x="1689412" y="5738441"/>
            <a:ext cx="688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→キー配置の見直しとキーマウ対応 </a:t>
            </a:r>
            <a:r>
              <a:rPr lang="en-US" altLang="ja-JP" dirty="0"/>
              <a:t>+ </a:t>
            </a:r>
            <a:r>
              <a:rPr lang="ja-JP" altLang="en-US" dirty="0"/>
              <a:t>チュートリアル改善で対応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327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72F62-9C96-4F41-BC42-D8A2EBEA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FD32B5-A76D-42EA-8F1B-B6861D415D41}"/>
              </a:ext>
            </a:extLst>
          </p:cNvPr>
          <p:cNvSpPr txBox="1"/>
          <p:nvPr/>
        </p:nvSpPr>
        <p:spPr>
          <a:xfrm>
            <a:off x="838200" y="1690688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XY</a:t>
            </a:r>
            <a:r>
              <a:rPr lang="ja-JP" altLang="en-US" dirty="0"/>
              <a:t>平面じゃなくて</a:t>
            </a:r>
            <a:r>
              <a:rPr lang="en-US" altLang="ja-JP" dirty="0"/>
              <a:t>XZ</a:t>
            </a:r>
            <a:r>
              <a:rPr lang="ja-JP" altLang="en-US" dirty="0"/>
              <a:t>平面を中心にしてアクションしたらかっこよく</a:t>
            </a:r>
            <a:r>
              <a:rPr lang="ja-JP" altLang="en-US" dirty="0" err="1"/>
              <a:t>ね</a:t>
            </a:r>
            <a:r>
              <a:rPr lang="ja-JP" altLang="en-US" dirty="0"/>
              <a:t>？？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80A23B-90BD-4D86-A331-FFAE93EAD973}"/>
              </a:ext>
            </a:extLst>
          </p:cNvPr>
          <p:cNvSpPr txBox="1"/>
          <p:nvPr/>
        </p:nvSpPr>
        <p:spPr>
          <a:xfrm>
            <a:off x="3666392" y="424668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敵を囲んでまとめて撃破とか派手になりそうじゃ</a:t>
            </a:r>
            <a:r>
              <a:rPr kumimoji="1" lang="ja-JP" altLang="en-US" dirty="0" err="1"/>
              <a:t>ね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47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243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HGP行書体</vt:lpstr>
      <vt:lpstr>游ゴシック</vt:lpstr>
      <vt:lpstr>游ゴシック Light</vt:lpstr>
      <vt:lpstr>Arial</vt:lpstr>
      <vt:lpstr>Office テーマ</vt:lpstr>
      <vt:lpstr>すれ違い様に斬ってみた</vt:lpstr>
      <vt:lpstr>コンセプト</vt:lpstr>
      <vt:lpstr>じゃあ気持ちいいって何？</vt:lpstr>
      <vt:lpstr>大量に倒す</vt:lpstr>
      <vt:lpstr>PowerPoint プレゼンテーション</vt:lpstr>
      <vt:lpstr>PowerPoint プレゼンテーション</vt:lpstr>
      <vt:lpstr>余談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すれ違い様に斬ってみた</dc:title>
  <dc:creator>student</dc:creator>
  <cp:lastModifiedBy>student</cp:lastModifiedBy>
  <cp:revision>7</cp:revision>
  <dcterms:created xsi:type="dcterms:W3CDTF">2024-01-15T03:03:04Z</dcterms:created>
  <dcterms:modified xsi:type="dcterms:W3CDTF">2024-01-15T04:54:30Z</dcterms:modified>
</cp:coreProperties>
</file>