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0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7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13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5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14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0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E25A-11E3-424D-B205-4604D86F95E8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4F11-6FD9-49A4-BCFF-2820CC924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2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kumimoji="1"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46C47-2F53-46A1-B3C8-CF67EF4DC504}"/>
              </a:ext>
            </a:extLst>
          </p:cNvPr>
          <p:cNvSpPr/>
          <p:nvPr/>
        </p:nvSpPr>
        <p:spPr>
          <a:xfrm>
            <a:off x="381560" y="1551958"/>
            <a:ext cx="4723276" cy="2696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9D3DE0F-9326-451B-B47F-F074F3E9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82" y="1674316"/>
            <a:ext cx="2220716" cy="125782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8F9814-12B3-456B-B8B0-0E6BABFAA647}"/>
              </a:ext>
            </a:extLst>
          </p:cNvPr>
          <p:cNvSpPr txBox="1"/>
          <p:nvPr/>
        </p:nvSpPr>
        <p:spPr>
          <a:xfrm>
            <a:off x="1619150" y="182640"/>
            <a:ext cx="224809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タイトル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E4B298-7B23-4131-B8F0-73EF5EF727AC}"/>
              </a:ext>
            </a:extLst>
          </p:cNvPr>
          <p:cNvSpPr/>
          <p:nvPr/>
        </p:nvSpPr>
        <p:spPr>
          <a:xfrm>
            <a:off x="195308" y="1111917"/>
            <a:ext cx="1634820" cy="650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概要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28AFD3-E99F-489A-B899-262CF61B8174}"/>
              </a:ext>
            </a:extLst>
          </p:cNvPr>
          <p:cNvGrpSpPr/>
          <p:nvPr/>
        </p:nvGrpSpPr>
        <p:grpSpPr>
          <a:xfrm>
            <a:off x="3062040" y="3107783"/>
            <a:ext cx="2255758" cy="1051386"/>
            <a:chOff x="3062040" y="3107783"/>
            <a:chExt cx="2255758" cy="105138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E1C4CB8-A88C-4CEE-8B34-9255CF712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369" y="3252206"/>
              <a:ext cx="1168429" cy="906963"/>
            </a:xfrm>
            <a:prstGeom prst="rect">
              <a:avLst/>
            </a:prstGeom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2580062-E527-42B1-8EE9-D85DA674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040" y="3107783"/>
              <a:ext cx="1137788" cy="906963"/>
            </a:xfrm>
            <a:prstGeom prst="rect">
              <a:avLst/>
            </a:prstGeom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C7F4EB-56DC-45B8-BE30-BC7EF5725620}"/>
              </a:ext>
            </a:extLst>
          </p:cNvPr>
          <p:cNvSpPr txBox="1"/>
          <p:nvPr/>
        </p:nvSpPr>
        <p:spPr>
          <a:xfrm>
            <a:off x="381560" y="200010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・中心の拠点を守る</a:t>
            </a:r>
            <a:endParaRPr kumimoji="1" lang="en-US" altLang="ja-JP" sz="14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1400" dirty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タワーディフェンス</a:t>
            </a:r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型ゲーム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390C59-8664-49D1-8C2C-370A31B3B0B1}"/>
              </a:ext>
            </a:extLst>
          </p:cNvPr>
          <p:cNvSpPr txBox="1"/>
          <p:nvPr/>
        </p:nvSpPr>
        <p:spPr>
          <a:xfrm>
            <a:off x="398907" y="299670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・ジョブを選択出来、</a:t>
            </a:r>
            <a:endParaRPr kumimoji="1" lang="en-US" altLang="ja-JP" sz="14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それぞれの</a:t>
            </a:r>
            <a:r>
              <a:rPr kumimoji="1" lang="ja-JP" altLang="en-US" sz="1400" dirty="0">
                <a:solidFill>
                  <a:srgbClr val="FF747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ステータスに特徴</a:t>
            </a:r>
            <a:endParaRPr kumimoji="1" lang="en-US" altLang="ja-JP" sz="1400" dirty="0">
              <a:solidFill>
                <a:srgbClr val="FF747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1400" dirty="0">
                <a:solidFill>
                  <a:srgbClr val="FF747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がある。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B361F3-ED94-495E-BF29-F3D1C11EF9CB}"/>
              </a:ext>
            </a:extLst>
          </p:cNvPr>
          <p:cNvSpPr/>
          <p:nvPr/>
        </p:nvSpPr>
        <p:spPr>
          <a:xfrm>
            <a:off x="381560" y="4994119"/>
            <a:ext cx="4723276" cy="218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900516-F2DB-4BB6-8D3D-5517964B70A8}"/>
              </a:ext>
            </a:extLst>
          </p:cNvPr>
          <p:cNvSpPr/>
          <p:nvPr/>
        </p:nvSpPr>
        <p:spPr>
          <a:xfrm>
            <a:off x="195307" y="4554078"/>
            <a:ext cx="2044971" cy="650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ポイント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6FC7A0A-8FA1-45B1-8AA5-49F578CC5A8A}"/>
              </a:ext>
            </a:extLst>
          </p:cNvPr>
          <p:cNvSpPr/>
          <p:nvPr/>
        </p:nvSpPr>
        <p:spPr>
          <a:xfrm>
            <a:off x="450039" y="5379532"/>
            <a:ext cx="2166161" cy="41154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ジョブ選択による戦略性</a:t>
            </a:r>
            <a:endParaRPr kumimoji="1" lang="ja-JP" altLang="en-US" sz="14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7B72644-A883-40CE-8426-DA9E7893CDE9}"/>
              </a:ext>
            </a:extLst>
          </p:cNvPr>
          <p:cNvGrpSpPr/>
          <p:nvPr/>
        </p:nvGrpSpPr>
        <p:grpSpPr>
          <a:xfrm>
            <a:off x="676351" y="5974219"/>
            <a:ext cx="1776733" cy="1161866"/>
            <a:chOff x="676351" y="5974219"/>
            <a:chExt cx="1776733" cy="1161866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5384DF1-C36B-486B-BB5E-50DA16EF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1" y="5974219"/>
              <a:ext cx="1153777" cy="27652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589E6D21-D988-44AE-AD6D-BA6CCC76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58" y="6265252"/>
              <a:ext cx="1153779" cy="27767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587B007-39CE-4500-815A-30809D49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006" y="6552339"/>
              <a:ext cx="1216013" cy="27288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4AC1BBF8-30AE-491D-9D69-0CDC9CD8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495" y="6844051"/>
              <a:ext cx="1225589" cy="29203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19A258B2-8644-4394-897B-E8C625BD4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83" y="5943734"/>
            <a:ext cx="1465906" cy="11727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710892C-48D8-4A1E-96F2-DE9565D254FD}"/>
              </a:ext>
            </a:extLst>
          </p:cNvPr>
          <p:cNvSpPr/>
          <p:nvPr/>
        </p:nvSpPr>
        <p:spPr>
          <a:xfrm>
            <a:off x="2802453" y="5374264"/>
            <a:ext cx="2166161" cy="41154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仲間と連携</a:t>
            </a:r>
            <a:endParaRPr kumimoji="1" lang="ja-JP" altLang="en-US" sz="16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3BA0F4BE-68D2-4F57-8848-7DF4FAE8A41F}"/>
              </a:ext>
            </a:extLst>
          </p:cNvPr>
          <p:cNvSpPr/>
          <p:nvPr/>
        </p:nvSpPr>
        <p:spPr>
          <a:xfrm>
            <a:off x="1830128" y="3866486"/>
            <a:ext cx="1482756" cy="605075"/>
          </a:xfrm>
          <a:prstGeom prst="wedgeEllipseCallout">
            <a:avLst>
              <a:gd name="adj1" fmla="val 39562"/>
              <a:gd name="adj2" fmla="val -6877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戦士は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攻撃が高い</a:t>
            </a:r>
            <a:r>
              <a:rPr kumimoji="1" lang="en-US" altLang="ja-JP" sz="1200" dirty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F1495A3-B5C9-40B9-9B03-3915D5204A04}"/>
              </a:ext>
            </a:extLst>
          </p:cNvPr>
          <p:cNvGrpSpPr/>
          <p:nvPr/>
        </p:nvGrpSpPr>
        <p:grpSpPr>
          <a:xfrm>
            <a:off x="1142249" y="5908467"/>
            <a:ext cx="1840608" cy="1125216"/>
            <a:chOff x="1142249" y="5908467"/>
            <a:chExt cx="1840608" cy="1125216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2AB7A19-127C-4D27-88BE-719A79BB2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49" y="5908467"/>
              <a:ext cx="1153777" cy="27767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C679741-BF84-4202-BF0D-9130B713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659" y="6191638"/>
              <a:ext cx="1153777" cy="27652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F2B43B38-2518-436D-8BAB-54790251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315" y="6472421"/>
              <a:ext cx="1153777" cy="27652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9D7C52FC-977C-4EEA-97B1-257BCA06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080" y="6757158"/>
              <a:ext cx="1153777" cy="27652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05B20B7F-29A4-444D-B2AA-9ED56235F053}"/>
              </a:ext>
            </a:extLst>
          </p:cNvPr>
          <p:cNvSpPr/>
          <p:nvPr/>
        </p:nvSpPr>
        <p:spPr>
          <a:xfrm>
            <a:off x="2987183" y="4154602"/>
            <a:ext cx="1702106" cy="605075"/>
          </a:xfrm>
          <a:prstGeom prst="wedgeEllipseCallout">
            <a:avLst>
              <a:gd name="adj1" fmla="val 31951"/>
              <a:gd name="adj2" fmla="val -5996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盗賊は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素早さが高い</a:t>
            </a:r>
            <a:r>
              <a:rPr kumimoji="1" lang="en-US" altLang="ja-JP" sz="1200" dirty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 animBg="1"/>
      <p:bldP spid="36" grpId="0" animBg="1"/>
      <p:bldP spid="3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48</Words>
  <Application>Microsoft Office PowerPoint</Application>
  <PresentationFormat>B5 (JIS) 182x257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13</cp:revision>
  <dcterms:created xsi:type="dcterms:W3CDTF">2023-11-05T11:27:19Z</dcterms:created>
  <dcterms:modified xsi:type="dcterms:W3CDTF">2023-11-06T00:58:47Z</dcterms:modified>
</cp:coreProperties>
</file>