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15422-22EF-4238-B03B-87EAB523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82CCA2-032F-4FE0-A2AB-60ACA0C6A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3F5CD-A470-435A-A490-A7FF4CB9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821342-00E3-46FE-A203-180F4DB4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D39E4-1D85-4CC2-B386-7ACC7587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2012-EE15-4DF8-995E-AA7129F1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DE2A42-431C-490E-988B-E620AC003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FC33E-8FED-413A-ACE9-A6E5A2F9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B6416-E04A-40A9-9228-C42B9CDC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4753F9-CEAA-4E78-A725-206DB742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5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F2DC54-6C1D-49D4-8890-A517A4A63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A2A78F-6011-4E7B-A0CC-7E089F36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5D89C-3CAC-4F8B-A0E9-245537B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3DAFA-8B3D-4CFD-9BED-A68D3EFC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80A6E-4080-43DF-9000-D759F631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7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81313-D945-497A-9339-9F2153C9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7CE34D-030F-4F5A-8C1C-35C03A4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253F2-33DC-42EE-9D3F-151E1EBE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F99BD-4217-4DCE-A4A5-967B22F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19397-058E-47A8-A56F-C300D23C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7D4E-F92B-41AE-98C2-62140616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97D3B-7FE7-4D73-9D05-8C0D3CE1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6DD05-0528-4143-B36B-17BA5AD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D826D-C758-468C-AFA7-3E3891DF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3EB7B-63DC-4E1A-B5E7-366581A8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97B9-DAA6-469F-82ED-88FFB2F8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D25C7-6D80-4500-87C0-23264791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93E72A-0497-4C28-8253-3C5CB4E6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07EEE-7FF1-49BF-A920-6C0691C6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A60C0-C864-4ED7-BBC5-B26BEFE1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3C5866-261D-4E88-B175-70D48B7F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9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5CF3D-4AF7-4249-ABB6-7574F3ED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D1833-7F57-4F36-BB70-8231C129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125AC6-01E3-41AD-AF86-DA414814C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E6BF99-0A58-4A2E-94D0-1353EEE4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8DD99F-8223-42C7-8851-7AB87245C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194456-64D5-4F7D-89ED-EE4ABAE3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FA74B4-86B8-4D09-892E-A9823A7F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05A697-1188-401E-A4C0-58171CA0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0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63CD5-04FC-4852-8F5E-B3597068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C242B2-C91C-4FF7-BAC9-71C3FDBA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B27803-2040-4728-B0A8-B7D0D36A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7D5D58-F3BD-45BC-B5AC-CFF67BF1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4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BEDAE0-AD83-4CB5-BCA7-8BE9EB07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C54FF8-EA34-41E0-AED5-237A9318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42101F-CE4D-4D77-909D-F14B5A72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AEDE9-107B-4CE9-87AB-47344722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D9A05F-E19B-4228-8AD5-CD1146AB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4C1E08-DBA5-4AAD-9F02-27EFAD7B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FDC54B-2021-45A3-896C-7A2E7139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609B7F-229C-48E0-9B97-7D272F7D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A97118-1FD3-495F-9276-282DCA3B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42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C7F5-0568-4B95-B239-37312360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0674B7-9F0E-4818-905D-FCD456920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154C95-0946-46DD-B05C-6BBB9D8C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73B7A6-E0C1-43B0-A4EA-BE4CA23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625023-5433-4D91-9285-6842C844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39A2F1-E6C8-4D7C-95DD-990EDDC3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E24B59-8269-42AB-9C66-4E2F1627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72F56-F2A0-4804-A8A1-D54A0FD9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2CE8D-9B69-4394-9D67-54BEC663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73C6-C5F9-4D7E-8B95-84ABFE514BE1}" type="datetimeFigureOut">
              <a:rPr kumimoji="1" lang="ja-JP" altLang="en-US" smtClean="0"/>
              <a:t>2023/11/4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10FCFD-CD6B-4E52-B83C-6FF408CAC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B6CB0-9D3D-424E-ADCF-BD816FD4C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8031-9879-4735-8D07-D8A0FDE46C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99946744-53F2-4A7D-B099-55368B22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4558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0B0B996-2E4B-4C03-B88D-56AC16542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" y="1575134"/>
            <a:ext cx="3775159" cy="21670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BD863FA-C1C6-44C4-8117-8C6920D9FF00}"/>
              </a:ext>
            </a:extLst>
          </p:cNvPr>
          <p:cNvSpPr/>
          <p:nvPr/>
        </p:nvSpPr>
        <p:spPr>
          <a:xfrm>
            <a:off x="4102767" y="1575134"/>
            <a:ext cx="2632159" cy="2167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FF00"/>
                </a:solidFill>
                <a:highlight>
                  <a:srgbClr val="FF0000"/>
                </a:highlight>
              </a:rPr>
              <a:t>最初に与えられるのは難攻不落の釘の森</a:t>
            </a:r>
            <a:endParaRPr kumimoji="1" lang="ja-JP" altLang="en-US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D4150AD7-909D-47EB-AA9A-A455E8EB12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7" t="11127" r="22615" b="10362"/>
          <a:stretch/>
        </p:blipFill>
        <p:spPr>
          <a:xfrm>
            <a:off x="4102767" y="3861509"/>
            <a:ext cx="2632159" cy="3377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46F270-1D11-4952-AC30-6F11F1E49599}"/>
              </a:ext>
            </a:extLst>
          </p:cNvPr>
          <p:cNvSpPr/>
          <p:nvPr/>
        </p:nvSpPr>
        <p:spPr>
          <a:xfrm>
            <a:off x="123075" y="3861508"/>
            <a:ext cx="3775157" cy="33775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FF00"/>
                </a:solidFill>
                <a:highlight>
                  <a:srgbClr val="FF0000"/>
                </a:highlight>
              </a:rPr>
              <a:t>打つ？抜く？</a:t>
            </a:r>
            <a:endParaRPr kumimoji="1" lang="en-US" altLang="ja-JP" sz="2400" b="1" dirty="0">
              <a:solidFill>
                <a:srgbClr val="FFFF00"/>
              </a:solidFill>
              <a:highlight>
                <a:srgbClr val="FF0000"/>
              </a:highlight>
            </a:endParaRPr>
          </a:p>
          <a:p>
            <a:pPr algn="ctr"/>
            <a:r>
              <a:rPr lang="ja-JP" altLang="en-US" b="1" dirty="0">
                <a:solidFill>
                  <a:srgbClr val="FFFF00"/>
                </a:solidFill>
                <a:highlight>
                  <a:srgbClr val="FF0000"/>
                </a:highlight>
              </a:rPr>
              <a:t>自分のターンでは釘を操作できる</a:t>
            </a:r>
            <a:endParaRPr lang="en-US" altLang="ja-JP" b="1" dirty="0">
              <a:solidFill>
                <a:srgbClr val="FFFF00"/>
              </a:solidFill>
              <a:highlight>
                <a:srgbClr val="FF0000"/>
              </a:highlight>
            </a:endParaRPr>
          </a:p>
          <a:p>
            <a:pPr algn="ctr"/>
            <a:endParaRPr lang="en-US" altLang="ja-JP" b="1" dirty="0">
              <a:solidFill>
                <a:srgbClr val="FFFF00"/>
              </a:solidFill>
              <a:highlight>
                <a:srgbClr val="FF0000"/>
              </a:highlight>
            </a:endParaRPr>
          </a:p>
          <a:p>
            <a:pPr algn="ctr"/>
            <a:r>
              <a:rPr kumimoji="1" lang="ja-JP" altLang="en-US" sz="2400" b="1" dirty="0">
                <a:solidFill>
                  <a:srgbClr val="FFFF00"/>
                </a:solidFill>
                <a:highlight>
                  <a:srgbClr val="FF0000"/>
                </a:highlight>
              </a:rPr>
              <a:t>ポイントを得よう</a:t>
            </a:r>
            <a:endParaRPr kumimoji="1" lang="en-US" altLang="ja-JP" sz="2400" b="1" dirty="0">
              <a:solidFill>
                <a:srgbClr val="FFFF00"/>
              </a:solidFill>
              <a:highlight>
                <a:srgbClr val="FF0000"/>
              </a:highlight>
            </a:endParaRPr>
          </a:p>
          <a:p>
            <a:pPr algn="ctr"/>
            <a:r>
              <a:rPr lang="ja-JP" altLang="en-US" b="1" dirty="0">
                <a:solidFill>
                  <a:srgbClr val="FFFF00"/>
                </a:solidFill>
                <a:highlight>
                  <a:srgbClr val="FF0000"/>
                </a:highlight>
              </a:rPr>
              <a:t>ポイントを獲得しやすい設定にしたら後は玉を打つだけ</a:t>
            </a:r>
            <a:endParaRPr lang="en-US" altLang="ja-JP" b="1" dirty="0">
              <a:solidFill>
                <a:srgbClr val="FFFF00"/>
              </a:solidFill>
              <a:highlight>
                <a:srgbClr val="FF0000"/>
              </a:highlight>
            </a:endParaRPr>
          </a:p>
          <a:p>
            <a:pPr algn="ctr"/>
            <a:endParaRPr lang="en-US" altLang="ja-JP" b="1" dirty="0">
              <a:solidFill>
                <a:srgbClr val="FFFF00"/>
              </a:solidFill>
              <a:highlight>
                <a:srgbClr val="FF0000"/>
              </a:highlight>
            </a:endParaRPr>
          </a:p>
          <a:p>
            <a:pPr algn="ctr"/>
            <a:r>
              <a:rPr kumimoji="1" lang="ja-JP" altLang="en-US" sz="2400" b="1" dirty="0">
                <a:solidFill>
                  <a:srgbClr val="FFFF00"/>
                </a:solidFill>
                <a:highlight>
                  <a:srgbClr val="FF0000"/>
                </a:highlight>
              </a:rPr>
              <a:t>ポイントを独占しよう</a:t>
            </a:r>
            <a:endParaRPr kumimoji="1" lang="en-US" altLang="ja-JP" sz="2400" b="1" dirty="0">
              <a:solidFill>
                <a:srgbClr val="FFFF00"/>
              </a:solidFill>
              <a:highlight>
                <a:srgbClr val="FF0000"/>
              </a:highlight>
            </a:endParaRPr>
          </a:p>
          <a:p>
            <a:pPr algn="ctr"/>
            <a:r>
              <a:rPr lang="ja-JP" altLang="en-US" b="1" dirty="0">
                <a:solidFill>
                  <a:srgbClr val="FFFF00"/>
                </a:solidFill>
                <a:highlight>
                  <a:srgbClr val="FF0000"/>
                </a:highlight>
              </a:rPr>
              <a:t>自分は有利に、敵は不利になるように設定を工夫していこう</a:t>
            </a:r>
            <a:endParaRPr kumimoji="1" lang="ja-JP" altLang="en-US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DD71106-235E-4E9A-AB65-506619DA4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4" y="7640054"/>
            <a:ext cx="6115552" cy="18793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6224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60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合体ロボット!!</dc:title>
  <dc:creator>student</dc:creator>
  <cp:lastModifiedBy>student</cp:lastModifiedBy>
  <cp:revision>10</cp:revision>
  <dcterms:created xsi:type="dcterms:W3CDTF">2023-11-03T17:23:34Z</dcterms:created>
  <dcterms:modified xsi:type="dcterms:W3CDTF">2023-11-03T18:33:31Z</dcterms:modified>
</cp:coreProperties>
</file>