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15422-22EF-4238-B03B-87EAB523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82CCA2-032F-4FE0-A2AB-60ACA0C6A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3F5CD-A470-435A-A490-A7FF4CB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21342-00E3-46FE-A203-180F4DB4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D39E4-1D85-4CC2-B386-7ACC7587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2012-EE15-4DF8-995E-AA7129F1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DE2A42-431C-490E-988B-E620AC003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FC33E-8FED-413A-ACE9-A6E5A2F9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B6416-E04A-40A9-9228-C42B9CDC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4753F9-CEAA-4E78-A725-206DB742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5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F2DC54-6C1D-49D4-8890-A517A4A63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A2A78F-6011-4E7B-A0CC-7E089F36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5D89C-3CAC-4F8B-A0E9-245537B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3DAFA-8B3D-4CFD-9BED-A68D3EFC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80A6E-4080-43DF-9000-D759F631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7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81313-D945-497A-9339-9F2153C9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7CE34D-030F-4F5A-8C1C-35C03A4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253F2-33DC-42EE-9D3F-151E1EBE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F99BD-4217-4DCE-A4A5-967B22F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19397-058E-47A8-A56F-C300D23C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7D4E-F92B-41AE-98C2-62140616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97D3B-7FE7-4D73-9D05-8C0D3CE1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6DD05-0528-4143-B36B-17BA5AD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D826D-C758-468C-AFA7-3E3891DF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3EB7B-63DC-4E1A-B5E7-366581A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97B9-DAA6-469F-82ED-88FFB2F8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D25C7-6D80-4500-87C0-23264791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93E72A-0497-4C28-8253-3C5CB4E6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07EEE-7FF1-49BF-A920-6C0691C6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A60C0-C864-4ED7-BBC5-B26BEFE1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3C5866-261D-4E88-B175-70D48B7F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9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5CF3D-4AF7-4249-ABB6-7574F3E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D1833-7F57-4F36-BB70-8231C129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125AC6-01E3-41AD-AF86-DA414814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E6BF99-0A58-4A2E-94D0-1353EEE4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8DD99F-8223-42C7-8851-7AB87245C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194456-64D5-4F7D-89ED-EE4ABAE3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FA74B4-86B8-4D09-892E-A9823A7F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05A697-1188-401E-A4C0-58171CA0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63CD5-04FC-4852-8F5E-B3597068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C242B2-C91C-4FF7-BAC9-71C3FDBA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B27803-2040-4728-B0A8-B7D0D36A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7D5D58-F3BD-45BC-B5AC-CFF67BF1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4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BEDAE0-AD83-4CB5-BCA7-8BE9EB07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C54FF8-EA34-41E0-AED5-237A931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42101F-CE4D-4D77-909D-F14B5A72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AEDE9-107B-4CE9-87AB-47344722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D9A05F-E19B-4228-8AD5-CD1146AB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4C1E08-DBA5-4AAD-9F02-27EFAD7B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FDC54B-2021-45A3-896C-7A2E7139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609B7F-229C-48E0-9B97-7D272F7D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A97118-1FD3-495F-9276-282DCA3B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4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C7F5-0568-4B95-B239-37312360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0674B7-9F0E-4818-905D-FCD456920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154C95-0946-46DD-B05C-6BBB9D8C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73B7A6-E0C1-43B0-A4EA-BE4CA23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625023-5433-4D91-9285-6842C844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39A2F1-E6C8-4D7C-95DD-990EDDC3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E24B59-8269-42AB-9C66-4E2F1627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72F56-F2A0-4804-A8A1-D54A0FD9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2CE8D-9B69-4394-9D67-54BEC663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10FCFD-CD6B-4E52-B83C-6FF408CAC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B6CB0-9D3D-424E-ADCF-BD816FD4C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alpha val="50000"/>
                <a:lumMod val="70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A2F63-EE4C-48D8-ABA2-67213E8E2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09" y="50848"/>
            <a:ext cx="3877176" cy="690209"/>
          </a:xfrm>
        </p:spPr>
        <p:txBody>
          <a:bodyPr>
            <a:normAutofit/>
          </a:bodyPr>
          <a:lstStyle/>
          <a:p>
            <a:r>
              <a:rPr kumimoji="1" lang="ja-JP" altLang="en-US" sz="4000" b="1" i="1" dirty="0">
                <a:ln w="15875" cap="sq">
                  <a:solidFill>
                    <a:schemeClr val="tx1"/>
                  </a:solidFill>
                  <a:miter lim="800000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合体</a:t>
            </a:r>
            <a:r>
              <a:rPr kumimoji="1" lang="ja-JP" altLang="en-US" sz="4000" b="1" i="1" dirty="0">
                <a:ln w="15875" cap="sq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ロボット</a:t>
            </a:r>
            <a:r>
              <a:rPr kumimoji="1" lang="en-US" altLang="ja-JP" sz="4000" b="1" i="1" dirty="0">
                <a:ln w="15875" cap="sq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sz="4000" b="1" i="1" dirty="0">
              <a:ln w="15875" cap="sq">
                <a:solidFill>
                  <a:schemeClr val="tx1"/>
                </a:solidFill>
                <a:miter lim="800000"/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CD5142-37AB-4DFB-A8FD-EDA90848B2FF}"/>
              </a:ext>
            </a:extLst>
          </p:cNvPr>
          <p:cNvSpPr/>
          <p:nvPr/>
        </p:nvSpPr>
        <p:spPr>
          <a:xfrm>
            <a:off x="360945" y="872835"/>
            <a:ext cx="6136105" cy="330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C96EB8A-9573-4545-80AB-E00C3143DD54}"/>
              </a:ext>
            </a:extLst>
          </p:cNvPr>
          <p:cNvSpPr/>
          <p:nvPr/>
        </p:nvSpPr>
        <p:spPr>
          <a:xfrm>
            <a:off x="2009273" y="1053286"/>
            <a:ext cx="2839453" cy="4056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個人プレイ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B816CD12-E3E6-4539-B80B-56B44EDCF0A7}"/>
              </a:ext>
            </a:extLst>
          </p:cNvPr>
          <p:cNvSpPr/>
          <p:nvPr/>
        </p:nvSpPr>
        <p:spPr>
          <a:xfrm>
            <a:off x="589547" y="1664381"/>
            <a:ext cx="2839453" cy="102481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マップに散らばったアイテムで</a:t>
            </a:r>
            <a:r>
              <a:rPr kumimoji="1" lang="ja-JP" altLang="en-US" b="1" dirty="0"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自身を強化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しよう！</a:t>
            </a:r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163AA2AE-A2A4-4431-BC78-F42C39A66B3F}"/>
              </a:ext>
            </a:extLst>
          </p:cNvPr>
          <p:cNvSpPr/>
          <p:nvPr/>
        </p:nvSpPr>
        <p:spPr>
          <a:xfrm>
            <a:off x="3429000" y="3072474"/>
            <a:ext cx="2839453" cy="102481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他プレイヤーを</a:t>
            </a:r>
            <a:r>
              <a:rPr kumimoji="1" lang="ja-JP" altLang="en-US" b="1" dirty="0"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妨害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して自分だけ強くなることも？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B314A84-01CB-4587-9B18-CD5C403F96ED}"/>
              </a:ext>
            </a:extLst>
          </p:cNvPr>
          <p:cNvSpPr/>
          <p:nvPr/>
        </p:nvSpPr>
        <p:spPr>
          <a:xfrm>
            <a:off x="360945" y="4384011"/>
            <a:ext cx="6136105" cy="330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3ACF56F-75F7-4998-916E-1426CC028245}"/>
              </a:ext>
            </a:extLst>
          </p:cNvPr>
          <p:cNvSpPr/>
          <p:nvPr/>
        </p:nvSpPr>
        <p:spPr>
          <a:xfrm>
            <a:off x="2009273" y="4564462"/>
            <a:ext cx="2839453" cy="4056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協力プレイ</a:t>
            </a:r>
          </a:p>
        </p:txBody>
      </p:sp>
      <p:sp>
        <p:nvSpPr>
          <p:cNvPr id="13" name="四角形: 対角を切り取る 12">
            <a:extLst>
              <a:ext uri="{FF2B5EF4-FFF2-40B4-BE49-F238E27FC236}">
                <a16:creationId xmlns:a16="http://schemas.microsoft.com/office/drawing/2014/main" id="{55CF9390-85A3-4B86-9A6A-6416981CD63C}"/>
              </a:ext>
            </a:extLst>
          </p:cNvPr>
          <p:cNvSpPr/>
          <p:nvPr/>
        </p:nvSpPr>
        <p:spPr>
          <a:xfrm>
            <a:off x="589547" y="5175557"/>
            <a:ext cx="2839453" cy="102481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それぞれが巨大ロボットの</a:t>
            </a:r>
            <a:r>
              <a:rPr kumimoji="1" lang="ja-JP" altLang="en-US" b="1" dirty="0"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部位を操作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できるぞ！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80C727C-F0DA-4B10-8281-9536B532B000}"/>
              </a:ext>
            </a:extLst>
          </p:cNvPr>
          <p:cNvSpPr/>
          <p:nvPr/>
        </p:nvSpPr>
        <p:spPr>
          <a:xfrm>
            <a:off x="3429000" y="6583650"/>
            <a:ext cx="2839453" cy="102481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巨大ロボットを上手く動かして</a:t>
            </a:r>
            <a:r>
              <a:rPr kumimoji="1" lang="ja-JP" altLang="en-US" b="1" dirty="0"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敵を倒せ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！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8627605-86F7-49AF-A826-0AF2099B76F7}"/>
              </a:ext>
            </a:extLst>
          </p:cNvPr>
          <p:cNvSpPr/>
          <p:nvPr/>
        </p:nvSpPr>
        <p:spPr>
          <a:xfrm>
            <a:off x="3332747" y="7870198"/>
            <a:ext cx="3164303" cy="1853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自分だけ</a:t>
            </a:r>
            <a:r>
              <a:rPr kumimoji="1" lang="ja-JP" altLang="en-US" sz="2400" b="1" dirty="0"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貢献度</a:t>
            </a:r>
            <a:r>
              <a:rPr kumimoji="1"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を上げて戦犯を押し付けよう！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F8D0A86-9A64-4150-B363-ED1980EDC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5" y="7998190"/>
            <a:ext cx="2839453" cy="1597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B64953F-FBF2-4763-A8E2-282D8DED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6344983"/>
            <a:ext cx="1600200" cy="12001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759D29C-6EDC-461E-9B6B-3B5E77B85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4" y="2812377"/>
            <a:ext cx="2209798" cy="12430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B9D2E95-D6A4-4241-B45C-B4ED4FEF8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95" y="1635254"/>
            <a:ext cx="2246605" cy="12609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51FCA8D-A4B3-4586-8468-393EBD619C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85" y="5045523"/>
            <a:ext cx="2296024" cy="14479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224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58</Words>
  <Application>Microsoft Office PowerPoint</Application>
  <PresentationFormat>A4 210 x 297 mm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UDゴシック</vt:lpstr>
      <vt:lpstr>HGP創英角ﾎﾟｯﾌﾟ体</vt:lpstr>
      <vt:lpstr>游ゴシック</vt:lpstr>
      <vt:lpstr>游ゴシック Light</vt:lpstr>
      <vt:lpstr>Arial</vt:lpstr>
      <vt:lpstr>Office テーマ</vt:lpstr>
      <vt:lpstr>合体ロボット!!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合体ロボット!!</dc:title>
  <dc:creator>student</dc:creator>
  <cp:lastModifiedBy>student</cp:lastModifiedBy>
  <cp:revision>6</cp:revision>
  <dcterms:created xsi:type="dcterms:W3CDTF">2023-11-03T17:23:34Z</dcterms:created>
  <dcterms:modified xsi:type="dcterms:W3CDTF">2023-11-03T17:55:01Z</dcterms:modified>
</cp:coreProperties>
</file>