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E4931C"/>
    <a:srgbClr val="FF3300"/>
    <a:srgbClr val="00FFFF"/>
    <a:srgbClr val="FFFFCC"/>
    <a:srgbClr val="FFFFFF"/>
    <a:srgbClr val="FFD85D"/>
    <a:srgbClr val="CCECFF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9" autoAdjust="0"/>
    <p:restoredTop sz="94660"/>
  </p:normalViewPr>
  <p:slideViewPr>
    <p:cSldViewPr snapToGrid="0">
      <p:cViewPr>
        <p:scale>
          <a:sx n="100" d="100"/>
          <a:sy n="100" d="100"/>
        </p:scale>
        <p:origin x="99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15422-22EF-4238-B03B-87EAB523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82CCA2-032F-4FE0-A2AB-60ACA0C6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3F5CD-A470-435A-A490-A7FF4CB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21342-00E3-46FE-A203-180F4DB4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D39E4-1D85-4CC2-B386-7ACC7587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2012-EE15-4DF8-995E-AA7129F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DE2A42-431C-490E-988B-E620AC00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FC33E-8FED-413A-ACE9-A6E5A2F9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B6416-E04A-40A9-9228-C42B9CDC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4753F9-CEAA-4E78-A725-206DB742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5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F2DC54-6C1D-49D4-8890-A517A4A63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A2A78F-6011-4E7B-A0CC-7E089F36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5D89C-3CAC-4F8B-A0E9-245537B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3DAFA-8B3D-4CFD-9BED-A68D3EF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80A6E-4080-43DF-9000-D759F631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81313-D945-497A-9339-9F2153C9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7CE34D-030F-4F5A-8C1C-35C03A4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253F2-33DC-42EE-9D3F-151E1EB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F99BD-4217-4DCE-A4A5-967B22F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19397-058E-47A8-A56F-C300D23C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7D4E-F92B-41AE-98C2-62140616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97D3B-7FE7-4D73-9D05-8C0D3CE1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6DD05-0528-4143-B36B-17BA5AD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D826D-C758-468C-AFA7-3E3891D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3EB7B-63DC-4E1A-B5E7-366581A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97B9-DAA6-469F-82ED-88FFB2F8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D25C7-6D80-4500-87C0-23264791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93E72A-0497-4C28-8253-3C5CB4E6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07EEE-7FF1-49BF-A920-6C0691C6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A60C0-C864-4ED7-BBC5-B26BEFE1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3C5866-261D-4E88-B175-70D48B7F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9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5CF3D-4AF7-4249-ABB6-7574F3E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D1833-7F57-4F36-BB70-8231C129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125AC6-01E3-41AD-AF86-DA414814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E6BF99-0A58-4A2E-94D0-1353EEE4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8DD99F-8223-42C7-8851-7AB87245C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194456-64D5-4F7D-89ED-EE4ABAE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FA74B4-86B8-4D09-892E-A9823A7F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05A697-1188-401E-A4C0-58171CA0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63CD5-04FC-4852-8F5E-B3597068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C242B2-C91C-4FF7-BAC9-71C3FDBA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B27803-2040-4728-B0A8-B7D0D36A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7D5D58-F3BD-45BC-B5AC-CFF67BF1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4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BEDAE0-AD83-4CB5-BCA7-8BE9EB0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C54FF8-EA34-41E0-AED5-237A931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42101F-CE4D-4D77-909D-F14B5A72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AEDE9-107B-4CE9-87AB-47344722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9A05F-E19B-4228-8AD5-CD1146AB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4C1E08-DBA5-4AAD-9F02-27EFAD7B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DC54B-2021-45A3-896C-7A2E7139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609B7F-229C-48E0-9B97-7D272F7D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A97118-1FD3-495F-9276-282DCA3B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4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C7F5-0568-4B95-B239-3731236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0674B7-9F0E-4818-905D-FCD45692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154C95-0946-46DD-B05C-6BBB9D8C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73B7A6-E0C1-43B0-A4EA-BE4CA23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625023-5433-4D91-9285-6842C844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39A2F1-E6C8-4D7C-95DD-990EDDC3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E24B59-8269-42AB-9C66-4E2F1627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72F56-F2A0-4804-A8A1-D54A0FD9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2CE8D-9B69-4394-9D67-54BEC663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73C6-C5F9-4D7E-8B95-84ABFE514BE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10FCFD-CD6B-4E52-B83C-6FF408CAC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B6CB0-9D3D-424E-ADCF-BD816FD4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58E9E8F-FA68-4EB1-B4A2-E4D424086860}"/>
              </a:ext>
            </a:extLst>
          </p:cNvPr>
          <p:cNvSpPr/>
          <p:nvPr/>
        </p:nvSpPr>
        <p:spPr>
          <a:xfrm>
            <a:off x="360944" y="7813902"/>
            <a:ext cx="6136105" cy="204124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1A2F63-EE4C-48D8-ABA2-67213E8E2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09" y="50848"/>
            <a:ext cx="3877176" cy="690209"/>
          </a:xfrm>
        </p:spPr>
        <p:txBody>
          <a:bodyPr>
            <a:normAutofit/>
          </a:bodyPr>
          <a:lstStyle/>
          <a:p>
            <a:r>
              <a:rPr kumimoji="1" lang="ja-JP" altLang="en-US" sz="4000" b="1" i="1" dirty="0">
                <a:ln w="15875" cap="sq">
                  <a:solidFill>
                    <a:schemeClr val="tx1"/>
                  </a:solidFill>
                  <a:miter lim="800000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合体</a:t>
            </a:r>
            <a:r>
              <a:rPr kumimoji="1" lang="ja-JP" altLang="en-US" sz="4000" b="1" i="1" dirty="0">
                <a:ln w="15875" cap="sq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ロボット</a:t>
            </a:r>
            <a:r>
              <a:rPr kumimoji="1" lang="en-US" altLang="ja-JP" sz="4000" b="1" i="1" dirty="0">
                <a:ln w="15875" cap="sq">
                  <a:solidFill>
                    <a:schemeClr val="tx1"/>
                  </a:solidFill>
                  <a:miter lim="800000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sz="4000" b="1" i="1" dirty="0">
              <a:ln w="15875" cap="sq">
                <a:solidFill>
                  <a:schemeClr val="tx1"/>
                </a:solidFill>
                <a:miter lim="800000"/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CD5142-37AB-4DFB-A8FD-EDA90848B2FF}"/>
              </a:ext>
            </a:extLst>
          </p:cNvPr>
          <p:cNvSpPr/>
          <p:nvPr/>
        </p:nvSpPr>
        <p:spPr>
          <a:xfrm>
            <a:off x="360945" y="872835"/>
            <a:ext cx="6136105" cy="330573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B314A84-01CB-4587-9B18-CD5C403F96ED}"/>
              </a:ext>
            </a:extLst>
          </p:cNvPr>
          <p:cNvSpPr/>
          <p:nvPr/>
        </p:nvSpPr>
        <p:spPr>
          <a:xfrm>
            <a:off x="360945" y="4384011"/>
            <a:ext cx="6136105" cy="330573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四角形: 対角を切り取る 12">
            <a:extLst>
              <a:ext uri="{FF2B5EF4-FFF2-40B4-BE49-F238E27FC236}">
                <a16:creationId xmlns:a16="http://schemas.microsoft.com/office/drawing/2014/main" id="{55CF9390-85A3-4B86-9A6A-6416981CD63C}"/>
              </a:ext>
            </a:extLst>
          </p:cNvPr>
          <p:cNvSpPr/>
          <p:nvPr/>
        </p:nvSpPr>
        <p:spPr>
          <a:xfrm>
            <a:off x="589547" y="5102556"/>
            <a:ext cx="2839453" cy="862041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CCECFF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それぞれが巨大ロボットの</a:t>
            </a:r>
            <a:endParaRPr kumimoji="1" lang="en-US" altLang="ja-JP" sz="1600" dirty="0">
              <a:effectLst>
                <a:glow rad="76200">
                  <a:schemeClr val="tx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部位を操作</a:t>
            </a:r>
            <a:r>
              <a:rPr kumimoji="1" lang="ja-JP" altLang="en-US" b="1" spc="-300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1600" dirty="0"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できるぞ！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8627605-86F7-49AF-A826-0AF2099B76F7}"/>
              </a:ext>
            </a:extLst>
          </p:cNvPr>
          <p:cNvSpPr/>
          <p:nvPr/>
        </p:nvSpPr>
        <p:spPr>
          <a:xfrm>
            <a:off x="3332747" y="7870198"/>
            <a:ext cx="3164303" cy="1853177"/>
          </a:xfrm>
          <a:prstGeom prst="ellipse">
            <a:avLst/>
          </a:prstGeom>
          <a:gradFill>
            <a:gsLst>
              <a:gs pos="100000">
                <a:srgbClr val="FFD85D"/>
              </a:gs>
              <a:gs pos="50000">
                <a:srgbClr val="FFFFCC"/>
              </a:gs>
              <a:gs pos="0">
                <a:srgbClr val="FFD85D"/>
              </a:gs>
            </a:gsLst>
          </a:gradFill>
          <a:ln w="25400">
            <a:noFill/>
          </a:ln>
          <a:effectLst>
            <a:glow rad="101600">
              <a:srgbClr val="E4931C">
                <a:alpha val="7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glow rad="76200">
                    <a:schemeClr val="tx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自分だけ</a:t>
            </a:r>
            <a:r>
              <a:rPr kumimoji="1" lang="ja-JP" altLang="en-US" sz="2400" b="1" dirty="0">
                <a:gradFill flip="none" rotWithShape="1">
                  <a:gsLst>
                    <a:gs pos="100000">
                      <a:srgbClr val="FFD85D"/>
                    </a:gs>
                    <a:gs pos="50000">
                      <a:srgbClr val="FFFFCC"/>
                    </a:gs>
                    <a:gs pos="0">
                      <a:srgbClr val="FFD85D"/>
                    </a:gs>
                  </a:gsLst>
                  <a:lin ang="2700000" scaled="1"/>
                  <a:tileRect/>
                </a:gradFill>
                <a:effectLst>
                  <a:glow rad="101600">
                    <a:srgbClr val="E4931C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貢献度</a:t>
            </a:r>
            <a:r>
              <a:rPr kumimoji="1" lang="ja-JP" altLang="en-US" dirty="0">
                <a:effectLst>
                  <a:glow rad="76200">
                    <a:schemeClr val="tx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を上げて戦犯を押し付けよう！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F8D0A86-9A64-4150-B363-ED1980EDC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7" y="7946341"/>
            <a:ext cx="2565135" cy="1442888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B64953F-FBF2-4763-A8E2-282D8DEDD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13" y="6084537"/>
            <a:ext cx="2117841" cy="15883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759D29C-6EDC-461E-9B6B-3B5E77B85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4" y="2812377"/>
            <a:ext cx="2209798" cy="12430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B9D2E95-D6A4-4241-B45C-B4ED4FEF87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r="8617"/>
          <a:stretch/>
        </p:blipFill>
        <p:spPr>
          <a:xfrm>
            <a:off x="3471668" y="1518288"/>
            <a:ext cx="1591054" cy="116661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51FCA8D-A4B3-4586-8468-393EBD619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9" y="5133451"/>
            <a:ext cx="2001362" cy="12620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F9C39CB-5DA1-4D7B-9048-482A42320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t="28704" r="71795" b="30104"/>
          <a:stretch/>
        </p:blipFill>
        <p:spPr>
          <a:xfrm>
            <a:off x="2194007" y="8676506"/>
            <a:ext cx="1002132" cy="1046869"/>
          </a:xfrm>
          <a:prstGeom prst="rect">
            <a:avLst/>
          </a:prstGeom>
          <a:ln w="31750" cap="sq" cmpd="sng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9EFF15-8263-413D-B68A-F3B659B881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t="29676" r="42791" b="15594"/>
          <a:stretch/>
        </p:blipFill>
        <p:spPr>
          <a:xfrm>
            <a:off x="4953442" y="2093990"/>
            <a:ext cx="1429310" cy="1113701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C96EB8A-9573-4545-80AB-E00C3143DD54}"/>
              </a:ext>
            </a:extLst>
          </p:cNvPr>
          <p:cNvSpPr/>
          <p:nvPr/>
        </p:nvSpPr>
        <p:spPr>
          <a:xfrm>
            <a:off x="1648452" y="805219"/>
            <a:ext cx="3646431" cy="520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  <a:gs pos="5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88900">
                    <a:schemeClr val="tx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個人プレイ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B816CD12-E3E6-4539-B80B-56B44EDCF0A7}"/>
              </a:ext>
            </a:extLst>
          </p:cNvPr>
          <p:cNvSpPr/>
          <p:nvPr/>
        </p:nvSpPr>
        <p:spPr>
          <a:xfrm>
            <a:off x="493294" y="1664381"/>
            <a:ext cx="2839453" cy="1024813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CCECFF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敵を倒しつつ探索して</a:t>
            </a:r>
            <a:endParaRPr kumimoji="1" lang="en-US" altLang="ja-JP" sz="1600" dirty="0">
              <a:solidFill>
                <a:schemeClr val="bg1"/>
              </a:solidFill>
              <a:effectLst>
                <a:glow rad="76200">
                  <a:schemeClr val="tx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自身を強化</a:t>
            </a:r>
            <a:r>
              <a:rPr kumimoji="1" lang="ja-JP" altLang="en-US" b="1" spc="-300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1600" dirty="0"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しよう！</a:t>
            </a:r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163AA2AE-A2A4-4431-BC78-F42C39A66B3F}"/>
              </a:ext>
            </a:extLst>
          </p:cNvPr>
          <p:cNvSpPr/>
          <p:nvPr/>
        </p:nvSpPr>
        <p:spPr>
          <a:xfrm>
            <a:off x="3429000" y="3072474"/>
            <a:ext cx="2839453" cy="1024813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CCECFF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他プレイヤーを</a:t>
            </a:r>
            <a:r>
              <a:rPr kumimoji="1" lang="ja-JP" altLang="en-US" b="1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押しのけて</a:t>
            </a:r>
            <a:r>
              <a:rPr kumimoji="1" lang="ja-JP" altLang="en-US" b="1" spc="-300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endParaRPr kumimoji="1" lang="en-US" altLang="ja-JP" b="1" spc="-300" dirty="0">
              <a:solidFill>
                <a:srgbClr val="FF0000"/>
              </a:solidFill>
              <a:effectLst>
                <a:glow rad="88900">
                  <a:srgbClr val="FFFF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1600" dirty="0"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自分だけ強くなることも？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B54B5F-81AC-4F93-9CC0-CDB9C5E0FDE5}"/>
              </a:ext>
            </a:extLst>
          </p:cNvPr>
          <p:cNvSpPr/>
          <p:nvPr/>
        </p:nvSpPr>
        <p:spPr>
          <a:xfrm rot="437003">
            <a:off x="3458309" y="5020465"/>
            <a:ext cx="2832827" cy="461665"/>
          </a:xfrm>
          <a:prstGeom prst="rect">
            <a:avLst/>
          </a:prstGeom>
          <a:effectLst>
            <a:glow>
              <a:schemeClr val="bg1"/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effectLst>
                  <a:glow rad="76200">
                    <a:schemeClr val="tx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最終戦では</a:t>
            </a:r>
            <a:r>
              <a:rPr lang="ja-JP" altLang="en-US" sz="2400" dirty="0">
                <a:gradFill>
                  <a:gsLst>
                    <a:gs pos="0">
                      <a:srgbClr val="E4931C"/>
                    </a:gs>
                    <a:gs pos="48000">
                      <a:srgbClr val="FFD85D"/>
                    </a:gs>
                    <a:gs pos="100000">
                      <a:srgbClr val="E4931C"/>
                    </a:gs>
                  </a:gsLst>
                  <a:lin ang="5400000" scaled="1"/>
                </a:gradFill>
                <a:effectLst>
                  <a:glow rad="127000">
                    <a:srgbClr val="FF00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合体！！！</a:t>
            </a:r>
            <a:endParaRPr lang="en-US" altLang="ja-JP" dirty="0">
              <a:gradFill>
                <a:gsLst>
                  <a:gs pos="0">
                    <a:srgbClr val="E4931C"/>
                  </a:gs>
                  <a:gs pos="48000">
                    <a:srgbClr val="FFD85D"/>
                  </a:gs>
                  <a:gs pos="100000">
                    <a:srgbClr val="E4931C"/>
                  </a:gs>
                </a:gsLst>
                <a:lin ang="5400000" scaled="1"/>
              </a:gradFill>
              <a:effectLst>
                <a:glow rad="127000">
                  <a:srgbClr val="FF00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CAA08C8-ED82-4298-8A5B-3993F4EBB4C6}"/>
              </a:ext>
            </a:extLst>
          </p:cNvPr>
          <p:cNvSpPr/>
          <p:nvPr/>
        </p:nvSpPr>
        <p:spPr>
          <a:xfrm>
            <a:off x="1605780" y="4432057"/>
            <a:ext cx="3646431" cy="520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  <a:gs pos="49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88900">
                    <a:schemeClr val="tx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協力プレイ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47CCA7A-4F2B-4586-8486-DD96619D9594}"/>
              </a:ext>
            </a:extLst>
          </p:cNvPr>
          <p:cNvGrpSpPr/>
          <p:nvPr/>
        </p:nvGrpSpPr>
        <p:grpSpPr>
          <a:xfrm>
            <a:off x="598958" y="6175013"/>
            <a:ext cx="866636" cy="1471489"/>
            <a:chOff x="-2909513" y="2086293"/>
            <a:chExt cx="2787868" cy="473360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2DD014B-E0B0-464A-A111-B4213E868EB3}"/>
                </a:ext>
              </a:extLst>
            </p:cNvPr>
            <p:cNvSpPr/>
            <p:nvPr/>
          </p:nvSpPr>
          <p:spPr>
            <a:xfrm>
              <a:off x="-2235516" y="5021580"/>
              <a:ext cx="533400" cy="179832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4FB979A-ED27-4654-A598-74FCFA21DE30}"/>
                </a:ext>
              </a:extLst>
            </p:cNvPr>
            <p:cNvSpPr/>
            <p:nvPr/>
          </p:nvSpPr>
          <p:spPr>
            <a:xfrm>
              <a:off x="-1266009" y="5021580"/>
              <a:ext cx="533400" cy="179832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3A9E271-F237-4B57-801D-BE65D76E7D2C}"/>
                </a:ext>
              </a:extLst>
            </p:cNvPr>
            <p:cNvGrpSpPr/>
            <p:nvPr/>
          </p:nvGrpSpPr>
          <p:grpSpPr>
            <a:xfrm>
              <a:off x="-2909513" y="3037515"/>
              <a:ext cx="533400" cy="1881243"/>
              <a:chOff x="-2909513" y="3037515"/>
              <a:chExt cx="533400" cy="1881243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E7B8FB6C-602D-4CF7-8DE7-D83F0EAA00A6}"/>
                  </a:ext>
                </a:extLst>
              </p:cNvPr>
              <p:cNvSpPr/>
              <p:nvPr/>
            </p:nvSpPr>
            <p:spPr>
              <a:xfrm>
                <a:off x="-2909513" y="3037515"/>
                <a:ext cx="533400" cy="1346496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76D2DD39-488A-453A-8BE9-04CA08DED3A0}"/>
                  </a:ext>
                </a:extLst>
              </p:cNvPr>
              <p:cNvSpPr/>
              <p:nvPr/>
            </p:nvSpPr>
            <p:spPr>
              <a:xfrm>
                <a:off x="-2909513" y="4385358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BF78877B-2999-415E-8CFA-EACA9B29A145}"/>
                </a:ext>
              </a:extLst>
            </p:cNvPr>
            <p:cNvGrpSpPr/>
            <p:nvPr/>
          </p:nvGrpSpPr>
          <p:grpSpPr>
            <a:xfrm>
              <a:off x="-655045" y="3037515"/>
              <a:ext cx="533400" cy="1881243"/>
              <a:chOff x="-2909513" y="3037515"/>
              <a:chExt cx="533400" cy="18812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684C46-D733-4A15-9EB4-2FFD92C4976D}"/>
                  </a:ext>
                </a:extLst>
              </p:cNvPr>
              <p:cNvSpPr/>
              <p:nvPr/>
            </p:nvSpPr>
            <p:spPr>
              <a:xfrm>
                <a:off x="-2909513" y="3037515"/>
                <a:ext cx="533400" cy="134649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DBD92B2F-7189-446A-BA1E-392427C052AF}"/>
                  </a:ext>
                </a:extLst>
              </p:cNvPr>
              <p:cNvSpPr/>
              <p:nvPr/>
            </p:nvSpPr>
            <p:spPr>
              <a:xfrm>
                <a:off x="-2909513" y="4385358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F3F5509-4FAF-4C81-809B-119E2074C03A}"/>
                </a:ext>
              </a:extLst>
            </p:cNvPr>
            <p:cNvGrpSpPr/>
            <p:nvPr/>
          </p:nvGrpSpPr>
          <p:grpSpPr>
            <a:xfrm>
              <a:off x="-2346921" y="2086293"/>
              <a:ext cx="1746912" cy="2832465"/>
              <a:chOff x="-2346921" y="2086293"/>
              <a:chExt cx="1746912" cy="2832465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FDBFF8B-6CA3-4458-8766-031A61756B04}"/>
                  </a:ext>
                </a:extLst>
              </p:cNvPr>
              <p:cNvSpPr/>
              <p:nvPr/>
            </p:nvSpPr>
            <p:spPr>
              <a:xfrm>
                <a:off x="-2235516" y="3037515"/>
                <a:ext cx="1502907" cy="1881243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50C5FD6E-3F42-44AD-AAA9-6442BBF6C3C3}"/>
                  </a:ext>
                </a:extLst>
              </p:cNvPr>
              <p:cNvGrpSpPr/>
              <p:nvPr/>
            </p:nvGrpSpPr>
            <p:grpSpPr>
              <a:xfrm>
                <a:off x="-2346921" y="2086293"/>
                <a:ext cx="1746912" cy="951222"/>
                <a:chOff x="-2346921" y="2086293"/>
                <a:chExt cx="1746912" cy="951222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E373CF33-6EBF-469C-9A40-EE33E5653B00}"/>
                    </a:ext>
                  </a:extLst>
                </p:cNvPr>
                <p:cNvSpPr/>
                <p:nvPr/>
              </p:nvSpPr>
              <p:spPr>
                <a:xfrm>
                  <a:off x="-1864604" y="2227452"/>
                  <a:ext cx="761082" cy="810063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DC3FC022-A850-4F87-A1D0-F82BEB383C34}"/>
                    </a:ext>
                  </a:extLst>
                </p:cNvPr>
                <p:cNvSpPr/>
                <p:nvPr/>
              </p:nvSpPr>
              <p:spPr>
                <a:xfrm rot="1800000">
                  <a:off x="-2346921" y="2086293"/>
                  <a:ext cx="593721" cy="261959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C7D4DB71-208D-4C0B-B979-31460FB2A06C}"/>
                    </a:ext>
                  </a:extLst>
                </p:cNvPr>
                <p:cNvSpPr/>
                <p:nvPr/>
              </p:nvSpPr>
              <p:spPr>
                <a:xfrm rot="19800000">
                  <a:off x="-1193730" y="2086294"/>
                  <a:ext cx="593721" cy="261959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F245FE4-70BB-4FA2-938E-98A1AD78A45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56733" y="6036879"/>
            <a:ext cx="442225" cy="64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ED15206-1DB6-4CBF-8619-F499AB7B19C9}"/>
              </a:ext>
            </a:extLst>
          </p:cNvPr>
          <p:cNvCxnSpPr>
            <a:cxnSpLocks/>
          </p:cNvCxnSpPr>
          <p:nvPr/>
        </p:nvCxnSpPr>
        <p:spPr>
          <a:xfrm flipH="1" flipV="1">
            <a:off x="336834" y="6931812"/>
            <a:ext cx="530844" cy="516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1823799-CAF4-424D-9FB9-F3C460484DF3}"/>
              </a:ext>
            </a:extLst>
          </p:cNvPr>
          <p:cNvCxnSpPr>
            <a:cxnSpLocks/>
          </p:cNvCxnSpPr>
          <p:nvPr/>
        </p:nvCxnSpPr>
        <p:spPr>
          <a:xfrm flipH="1" flipV="1">
            <a:off x="344051" y="6948014"/>
            <a:ext cx="846780" cy="494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AA684AF-FF33-4ED0-8021-53C05CCB499E}"/>
              </a:ext>
            </a:extLst>
          </p:cNvPr>
          <p:cNvCxnSpPr>
            <a:cxnSpLocks/>
          </p:cNvCxnSpPr>
          <p:nvPr/>
        </p:nvCxnSpPr>
        <p:spPr>
          <a:xfrm flipH="1" flipV="1">
            <a:off x="690610" y="6250802"/>
            <a:ext cx="364981" cy="429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A4ADB43-5AD8-4B53-9BB7-489F9941AD6D}"/>
              </a:ext>
            </a:extLst>
          </p:cNvPr>
          <p:cNvCxnSpPr>
            <a:cxnSpLocks/>
          </p:cNvCxnSpPr>
          <p:nvPr/>
        </p:nvCxnSpPr>
        <p:spPr>
          <a:xfrm flipV="1">
            <a:off x="1390972" y="6267194"/>
            <a:ext cx="378919" cy="337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C1A814D-DE47-42CA-B953-4F6DDBC9867A}"/>
              </a:ext>
            </a:extLst>
          </p:cNvPr>
          <p:cNvSpPr txBox="1"/>
          <p:nvPr/>
        </p:nvSpPr>
        <p:spPr>
          <a:xfrm>
            <a:off x="-52081" y="5778819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B050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en-US" altLang="ja-JP" sz="1600" dirty="0">
                <a:solidFill>
                  <a:srgbClr val="00B050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</a:t>
            </a:r>
            <a:endParaRPr kumimoji="1" lang="ja-JP" altLang="en-US" sz="1600" dirty="0">
              <a:solidFill>
                <a:srgbClr val="00B050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E340479-63F8-4200-8C48-8511BE8CA336}"/>
              </a:ext>
            </a:extLst>
          </p:cNvPr>
          <p:cNvSpPr txBox="1"/>
          <p:nvPr/>
        </p:nvSpPr>
        <p:spPr>
          <a:xfrm>
            <a:off x="425077" y="5957370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1P</a:t>
            </a:r>
            <a:endParaRPr kumimoji="1" lang="ja-JP" altLang="en-US" sz="1600" dirty="0">
              <a:solidFill>
                <a:srgbClr val="FF0000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AD33D3-C209-4FE1-8AA8-F6DFA7A416DF}"/>
              </a:ext>
            </a:extLst>
          </p:cNvPr>
          <p:cNvSpPr txBox="1"/>
          <p:nvPr/>
        </p:nvSpPr>
        <p:spPr>
          <a:xfrm>
            <a:off x="74253" y="6719348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2P</a:t>
            </a:r>
            <a:endParaRPr kumimoji="1" lang="ja-JP" altLang="en-US" sz="1600" dirty="0">
              <a:solidFill>
                <a:schemeClr val="accent1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355796D-98F2-44F9-84E6-914A2B998A00}"/>
              </a:ext>
            </a:extLst>
          </p:cNvPr>
          <p:cNvSpPr txBox="1"/>
          <p:nvPr/>
        </p:nvSpPr>
        <p:spPr>
          <a:xfrm>
            <a:off x="1639481" y="6009957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FF00"/>
                </a:solidFill>
                <a:effectLst>
                  <a:glow rad="76200">
                    <a:schemeClr val="tx1">
                      <a:alpha val="8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4P</a:t>
            </a:r>
            <a:endParaRPr kumimoji="1" lang="ja-JP" altLang="en-US" sz="1600" dirty="0">
              <a:solidFill>
                <a:srgbClr val="FFFF00"/>
              </a:solidFill>
              <a:effectLst>
                <a:glow rad="76200">
                  <a:schemeClr val="tx1">
                    <a:alpha val="8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62988BFA-A6A5-46E2-8D4B-2D88957935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76" y="5471940"/>
            <a:ext cx="1984003" cy="1588379"/>
          </a:xfrm>
          <a:prstGeom prst="rect">
            <a:avLst/>
          </a:prstGeom>
          <a:effectLst>
            <a:glow rad="127000">
              <a:srgbClr val="FFFF00">
                <a:alpha val="70000"/>
              </a:srgbClr>
            </a:glow>
          </a:effectLst>
        </p:spPr>
      </p:pic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ADAB973-A653-406C-A8B6-CC6EE3633689}"/>
              </a:ext>
            </a:extLst>
          </p:cNvPr>
          <p:cNvGrpSpPr/>
          <p:nvPr/>
        </p:nvGrpSpPr>
        <p:grpSpPr>
          <a:xfrm>
            <a:off x="3573698" y="5831496"/>
            <a:ext cx="1237867" cy="1394344"/>
            <a:chOff x="4034968" y="5584024"/>
            <a:chExt cx="1237867" cy="1394344"/>
          </a:xfrm>
          <a:effectLst>
            <a:glow rad="76200">
              <a:srgbClr val="FF0000">
                <a:alpha val="70000"/>
              </a:srgbClr>
            </a:glow>
          </a:effectLst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4FAA2F89-9171-4D02-91A0-BCD925382124}"/>
                </a:ext>
              </a:extLst>
            </p:cNvPr>
            <p:cNvSpPr/>
            <p:nvPr/>
          </p:nvSpPr>
          <p:spPr>
            <a:xfrm rot="20806433">
              <a:off x="4297896" y="6415319"/>
              <a:ext cx="165813" cy="559026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91E765B-B8DD-4FBA-9E4D-FA7EE8A9DD7C}"/>
                </a:ext>
              </a:extLst>
            </p:cNvPr>
            <p:cNvSpPr/>
            <p:nvPr/>
          </p:nvSpPr>
          <p:spPr>
            <a:xfrm rot="19924096">
              <a:off x="4659761" y="6419342"/>
              <a:ext cx="165813" cy="559026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D7511CC3-F5DC-40EB-AC2A-8F2683C7693B}"/>
                </a:ext>
              </a:extLst>
            </p:cNvPr>
            <p:cNvGrpSpPr/>
            <p:nvPr/>
          </p:nvGrpSpPr>
          <p:grpSpPr>
            <a:xfrm rot="2121848">
              <a:off x="4034968" y="5891874"/>
              <a:ext cx="165813" cy="584803"/>
              <a:chOff x="-2909513" y="3037515"/>
              <a:chExt cx="533400" cy="188124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02A14C3-C8A7-43D2-B652-2BDBE6D5CC59}"/>
                  </a:ext>
                </a:extLst>
              </p:cNvPr>
              <p:cNvSpPr/>
              <p:nvPr/>
            </p:nvSpPr>
            <p:spPr>
              <a:xfrm>
                <a:off x="-2909513" y="3037515"/>
                <a:ext cx="533400" cy="1346496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7763BEAD-E003-43CF-B57C-C9520546BAD7}"/>
                  </a:ext>
                </a:extLst>
              </p:cNvPr>
              <p:cNvSpPr/>
              <p:nvPr/>
            </p:nvSpPr>
            <p:spPr>
              <a:xfrm>
                <a:off x="-2909513" y="4385358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209908C1-9FB5-4ED4-B035-F723A9EC1B75}"/>
                </a:ext>
              </a:extLst>
            </p:cNvPr>
            <p:cNvGrpSpPr/>
            <p:nvPr/>
          </p:nvGrpSpPr>
          <p:grpSpPr>
            <a:xfrm rot="15118307">
              <a:off x="4897527" y="5589108"/>
              <a:ext cx="165813" cy="584803"/>
              <a:chOff x="-2909513" y="3037515"/>
              <a:chExt cx="533400" cy="1881243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5A00101-1B3F-41E8-8B62-1BC36BC0AA2E}"/>
                  </a:ext>
                </a:extLst>
              </p:cNvPr>
              <p:cNvSpPr/>
              <p:nvPr/>
            </p:nvSpPr>
            <p:spPr>
              <a:xfrm>
                <a:off x="-2909513" y="3037515"/>
                <a:ext cx="533400" cy="134649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43B242C4-FB75-4D25-9A0B-8EC52F911502}"/>
                  </a:ext>
                </a:extLst>
              </p:cNvPr>
              <p:cNvSpPr/>
              <p:nvPr/>
            </p:nvSpPr>
            <p:spPr>
              <a:xfrm>
                <a:off x="-2909513" y="4385358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820E924-39AA-48FE-A0B3-52AB0949345C}"/>
                </a:ext>
              </a:extLst>
            </p:cNvPr>
            <p:cNvGrpSpPr/>
            <p:nvPr/>
          </p:nvGrpSpPr>
          <p:grpSpPr>
            <a:xfrm>
              <a:off x="4197478" y="5584024"/>
              <a:ext cx="543045" cy="880500"/>
              <a:chOff x="-2346921" y="2086293"/>
              <a:chExt cx="1746912" cy="2832465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9BD86BC-F5FE-42E1-8F80-B2DBC028610D}"/>
                  </a:ext>
                </a:extLst>
              </p:cNvPr>
              <p:cNvSpPr/>
              <p:nvPr/>
            </p:nvSpPr>
            <p:spPr>
              <a:xfrm>
                <a:off x="-2235516" y="3037515"/>
                <a:ext cx="1502907" cy="1881243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B58C388-E2C5-47FA-9884-4313D68977E3}"/>
                  </a:ext>
                </a:extLst>
              </p:cNvPr>
              <p:cNvGrpSpPr/>
              <p:nvPr/>
            </p:nvGrpSpPr>
            <p:grpSpPr>
              <a:xfrm>
                <a:off x="-2346921" y="2086293"/>
                <a:ext cx="1746912" cy="951222"/>
                <a:chOff x="-2346921" y="2086293"/>
                <a:chExt cx="1746912" cy="951222"/>
              </a:xfrm>
            </p:grpSpPr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013D86EC-C159-4226-A603-37910FD46141}"/>
                    </a:ext>
                  </a:extLst>
                </p:cNvPr>
                <p:cNvSpPr/>
                <p:nvPr/>
              </p:nvSpPr>
              <p:spPr>
                <a:xfrm>
                  <a:off x="-1864604" y="2227452"/>
                  <a:ext cx="761082" cy="810063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95ADA041-C16C-497E-8842-FFCF0E0F4206}"/>
                    </a:ext>
                  </a:extLst>
                </p:cNvPr>
                <p:cNvSpPr/>
                <p:nvPr/>
              </p:nvSpPr>
              <p:spPr>
                <a:xfrm rot="1800000">
                  <a:off x="-2346921" y="2086293"/>
                  <a:ext cx="593721" cy="261959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B386B1C7-8D0D-442D-B140-B84915F2E438}"/>
                    </a:ext>
                  </a:extLst>
                </p:cNvPr>
                <p:cNvSpPr/>
                <p:nvPr/>
              </p:nvSpPr>
              <p:spPr>
                <a:xfrm rot="19800000">
                  <a:off x="-1193730" y="2086294"/>
                  <a:ext cx="593721" cy="261959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80C727C-F0DA-4B10-8281-9536B532B000}"/>
              </a:ext>
            </a:extLst>
          </p:cNvPr>
          <p:cNvSpPr/>
          <p:nvPr/>
        </p:nvSpPr>
        <p:spPr>
          <a:xfrm>
            <a:off x="3440472" y="6664809"/>
            <a:ext cx="3043551" cy="862041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CCECFF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effectLst>
                  <a:glow rad="762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巨大ロボットを上手く動かして</a:t>
            </a:r>
            <a:endParaRPr kumimoji="1" lang="en-US" altLang="ja-JP" sz="1600" dirty="0">
              <a:effectLst>
                <a:glow rad="76200">
                  <a:schemeClr val="tx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  <a:effectLst>
                  <a:glow rad="88900">
                    <a:srgbClr val="FFFF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敵を倒せ！</a:t>
            </a:r>
            <a:endParaRPr kumimoji="1" lang="ja-JP" altLang="en-US" sz="1600" b="1" dirty="0">
              <a:solidFill>
                <a:srgbClr val="FF0000"/>
              </a:solidFill>
              <a:effectLst>
                <a:glow rad="88900">
                  <a:srgbClr val="FFFF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F34AA7F5-A89F-426E-AF7A-36921BE443A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8" r="20432" b="20043"/>
          <a:stretch/>
        </p:blipFill>
        <p:spPr>
          <a:xfrm rot="5841657">
            <a:off x="4551503" y="5015452"/>
            <a:ext cx="1064000" cy="2299913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32802730-4680-41A1-B772-73E28A44990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r="23196"/>
          <a:stretch/>
        </p:blipFill>
        <p:spPr>
          <a:xfrm>
            <a:off x="297409" y="2161538"/>
            <a:ext cx="926200" cy="978603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D91247A1-E5E0-471E-88FE-FEAA7317EE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76" y="2270678"/>
            <a:ext cx="819401" cy="574804"/>
          </a:xfrm>
          <a:prstGeom prst="rect">
            <a:avLst/>
          </a:prstGeom>
          <a:effectLst>
            <a:glow rad="76200">
              <a:schemeClr val="bg1">
                <a:alpha val="8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24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68</Words>
  <Application>Microsoft Office PowerPoint</Application>
  <PresentationFormat>A4 210 x 297 mm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HGP創英角ﾎﾟｯﾌﾟ体</vt:lpstr>
      <vt:lpstr>游ゴシック</vt:lpstr>
      <vt:lpstr>游ゴシック Light</vt:lpstr>
      <vt:lpstr>Arial</vt:lpstr>
      <vt:lpstr>Office テーマ</vt:lpstr>
      <vt:lpstr>合体ロボット!!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合体ロボット!!</dc:title>
  <dc:creator>student</dc:creator>
  <cp:lastModifiedBy>student</cp:lastModifiedBy>
  <cp:revision>72</cp:revision>
  <dcterms:created xsi:type="dcterms:W3CDTF">2023-11-03T17:23:34Z</dcterms:created>
  <dcterms:modified xsi:type="dcterms:W3CDTF">2023-11-06T01:37:35Z</dcterms:modified>
</cp:coreProperties>
</file>