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033"/>
    <a:srgbClr val="C7923D"/>
    <a:srgbClr val="AD4F0F"/>
    <a:srgbClr val="7C18A0"/>
    <a:srgbClr val="C21414"/>
    <a:srgbClr val="D81616"/>
    <a:srgbClr val="FFFFFF"/>
    <a:srgbClr val="FF5050"/>
    <a:srgbClr val="703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5" autoAdjust="0"/>
  </p:normalViewPr>
  <p:slideViewPr>
    <p:cSldViewPr snapToGrid="0">
      <p:cViewPr varScale="1">
        <p:scale>
          <a:sx n="64" d="100"/>
          <a:sy n="64" d="100"/>
        </p:scale>
        <p:origin x="24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AF8D8-2FB6-E550-C979-3F50D4983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87C5BD-69A3-EDF6-B817-AE8DB39F3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1F06F-CE14-C627-9C26-EA09EF09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B1023A-B691-CF9D-31D0-AB3DE185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78FCC-3CED-4C8E-97E2-D0731AAB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FCD61-F375-015A-7E10-AFA494C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9BD543-B766-253E-42EE-D4310500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526AD-D287-2FAD-3B16-3C5580A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3CE1F-C2AE-3CA7-DDF7-29EB9CE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E3857-DB1F-B120-CBA4-7548EA3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4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AD6DD7-2AEE-2427-B335-77248D012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516EE-180E-CF75-8DE1-D0D9BB18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97A5A-0F23-D8F1-6ECE-5627441C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E26B9-9972-00D7-AA79-6CE56CE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3F10D-B90C-1F08-C111-716FF0C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E5FDB-8456-ACB4-F866-D7FE7870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DB0E0-E2F4-F95E-F93E-2A4FDF0A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404C4-4057-6099-22A5-91F2F492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EA310-B525-847F-2EEE-EC2A313A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704A6-A65F-3901-3ADE-865937BC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90864-7409-9680-A31F-08C7F2B9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BBC4F-B4C8-E83B-FDAE-1EF95DC1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2C15C-A89B-EDDD-A871-F9E79FC9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28EA6-CFD2-93E8-D8C4-DA0BCAE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8692B-CE50-953E-CDD8-F10209E4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B7A3E-42DD-D0BD-EED0-105442DC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17706-1B78-1C3C-47DC-AF6E2552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79FF43-2A21-B629-D915-FE2BD199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3109-C625-435B-77E0-4959D877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C287D-0BEC-63A6-56E6-1541FDB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2EF6-EA93-996B-1931-E4E0B2E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BE7B7-C9EA-0774-53DB-024AF88A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A80DE-A68E-4D0E-7A73-6FD40D41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1069DC-0444-23B9-E1BD-E158938D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D02D28-C4CA-0FB6-6F4F-D4629DC57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FC09BE-290E-CB68-32ED-CD3C031CC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8F4C3A-280B-11A8-62EE-B1FDDCD3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87C59E-531A-CE57-53CA-10041B12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070CCA-E227-77CE-727C-B4B15BCF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ED0F6-D40D-2B47-7CDF-390F194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3F1AA-91D6-9C06-1734-CDDACDC8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E1A8BD-6CFA-D73D-0754-23B4AE6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6B52E9-56E1-522C-E5D8-0799124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49D5B9-462A-7513-3D82-9016025C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2A6BBF-8C87-D1C5-2BA8-7D1181C1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E844D-811E-D413-215D-CB355DE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1B788-DB92-6B1F-9127-BB8ECD4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2044D-C133-A6CF-6D1F-14A90BD2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D009A7-44F9-2829-DD16-7BAEC64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598FE9-EC07-24FA-FDCC-1218BCAB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2ABCFF-E4D5-5530-6B27-99186CEF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526B68-A139-7DC0-E882-6168FA99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3D1DE-36F1-3E4C-4ED5-2A2C5A8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6C9532-B787-ADCC-A225-D614F5E3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2D20F-7365-DAF6-1105-53A77A3B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876A12-922B-E935-429F-6AB42213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E6A3F-9575-0016-BAC2-B92AF24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ADD6F-4768-C53C-6153-FBB63E03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8AEC0-7C71-6A7F-842B-E9C7AD68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68069E-07DF-3446-4454-E9CDCD9B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7E3E0-ADD6-CDE2-5C9A-B8E919AC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8BEB-E435-4B93-8BCB-8010F0128EC3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3686A-4DE0-5D22-7CD8-3D5874AA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3FEA7-89F8-EAD8-F35D-611358F06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938E-F0E3-4C5E-8374-BA000B5E1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saturation sat="0"/>
                    </a14:imgEffect>
                    <a14:imgEffect>
                      <a14:brightnessContrast bright="-6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681AF55E-DA70-50FE-03B3-91395AC9983C}"/>
              </a:ext>
            </a:extLst>
          </p:cNvPr>
          <p:cNvSpPr/>
          <p:nvPr/>
        </p:nvSpPr>
        <p:spPr>
          <a:xfrm>
            <a:off x="567045" y="1495202"/>
            <a:ext cx="5723907" cy="8133509"/>
          </a:xfrm>
          <a:prstGeom prst="snip2Same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E9E05A8-5870-4A91-2DFF-374D0AC47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9"/>
          <a:stretch/>
        </p:blipFill>
        <p:spPr>
          <a:xfrm>
            <a:off x="1172688" y="169322"/>
            <a:ext cx="4512623" cy="1325880"/>
          </a:xfrm>
          <a:prstGeom prst="rect">
            <a:avLst/>
          </a:prstGeom>
          <a:effectLst>
            <a:outerShdw blurRad="63500" sx="103000" sy="103000" algn="ctr" rotWithShape="0">
              <a:schemeClr val="bg1"/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3FBFE3-E69A-0ACF-2D4C-EE826700C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33" y="1588481"/>
            <a:ext cx="1744161" cy="10012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四角形: 1 つの角を切り取る 15">
            <a:extLst>
              <a:ext uri="{FF2B5EF4-FFF2-40B4-BE49-F238E27FC236}">
                <a16:creationId xmlns:a16="http://schemas.microsoft.com/office/drawing/2014/main" id="{968FBC25-93C7-75A6-9198-D5B1A66BDB38}"/>
              </a:ext>
            </a:extLst>
          </p:cNvPr>
          <p:cNvSpPr/>
          <p:nvPr/>
        </p:nvSpPr>
        <p:spPr>
          <a:xfrm>
            <a:off x="3134945" y="1647298"/>
            <a:ext cx="1884683" cy="990447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最初は絶対に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勝てない台に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なっているぞ！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1" name="四角形: 1 つの角を切り取る 70">
            <a:extLst>
              <a:ext uri="{FF2B5EF4-FFF2-40B4-BE49-F238E27FC236}">
                <a16:creationId xmlns:a16="http://schemas.microsoft.com/office/drawing/2014/main" id="{A7D9BF5B-97D3-4588-B138-9F9E7AA84BBE}"/>
              </a:ext>
            </a:extLst>
          </p:cNvPr>
          <p:cNvSpPr/>
          <p:nvPr/>
        </p:nvSpPr>
        <p:spPr>
          <a:xfrm>
            <a:off x="685333" y="2711150"/>
            <a:ext cx="2051430" cy="30738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ターン交代制</a:t>
            </a:r>
          </a:p>
        </p:txBody>
      </p:sp>
      <p:sp>
        <p:nvSpPr>
          <p:cNvPr id="72" name="四角形: 1 つの角を切り取る 71">
            <a:extLst>
              <a:ext uri="{FF2B5EF4-FFF2-40B4-BE49-F238E27FC236}">
                <a16:creationId xmlns:a16="http://schemas.microsoft.com/office/drawing/2014/main" id="{32863015-EBD1-44C5-89FA-65BD15977496}"/>
              </a:ext>
            </a:extLst>
          </p:cNvPr>
          <p:cNvSpPr/>
          <p:nvPr/>
        </p:nvSpPr>
        <p:spPr>
          <a:xfrm>
            <a:off x="673424" y="3198347"/>
            <a:ext cx="2051430" cy="961651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自ターンでは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玉を打つことが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出来る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2AD9809-5876-463D-BEEF-61B35558BA68}"/>
              </a:ext>
            </a:extLst>
          </p:cNvPr>
          <p:cNvGrpSpPr/>
          <p:nvPr/>
        </p:nvGrpSpPr>
        <p:grpSpPr>
          <a:xfrm>
            <a:off x="5017078" y="5681432"/>
            <a:ext cx="651441" cy="920320"/>
            <a:chOff x="5017078" y="5681432"/>
            <a:chExt cx="651441" cy="92032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3BCDB2A-6F8C-4139-96BD-78EAAFD571FE}"/>
                </a:ext>
              </a:extLst>
            </p:cNvPr>
            <p:cNvSpPr/>
            <p:nvPr/>
          </p:nvSpPr>
          <p:spPr>
            <a:xfrm>
              <a:off x="5017078" y="5681432"/>
              <a:ext cx="651440" cy="904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83D6AC82-C5F9-41C3-8AF0-C0E248161861}"/>
                </a:ext>
              </a:extLst>
            </p:cNvPr>
            <p:cNvSpPr/>
            <p:nvPr/>
          </p:nvSpPr>
          <p:spPr>
            <a:xfrm>
              <a:off x="5205069" y="5847816"/>
              <a:ext cx="252000" cy="25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E13EB61-8950-45B0-A658-BAE7FA8FD187}"/>
                </a:ext>
              </a:extLst>
            </p:cNvPr>
            <p:cNvSpPr txBox="1"/>
            <p:nvPr/>
          </p:nvSpPr>
          <p:spPr>
            <a:xfrm>
              <a:off x="5017079" y="6263198"/>
              <a:ext cx="651440" cy="3385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ピン</a:t>
              </a:r>
              <a:endParaRPr kumimoji="1" lang="ja-JP" altLang="en-US" sz="1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6E10E3E7-CF73-4CDC-A507-0295C7954C58}"/>
              </a:ext>
            </a:extLst>
          </p:cNvPr>
          <p:cNvGrpSpPr/>
          <p:nvPr/>
        </p:nvGrpSpPr>
        <p:grpSpPr>
          <a:xfrm>
            <a:off x="1325693" y="6630110"/>
            <a:ext cx="993907" cy="697276"/>
            <a:chOff x="870101" y="6658205"/>
            <a:chExt cx="993907" cy="69727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DB7A5608-4DB7-42DC-AB4E-23F142568E3C}"/>
                </a:ext>
              </a:extLst>
            </p:cNvPr>
            <p:cNvSpPr/>
            <p:nvPr/>
          </p:nvSpPr>
          <p:spPr>
            <a:xfrm>
              <a:off x="870101" y="6658205"/>
              <a:ext cx="993907" cy="678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97964B0-972E-4D0F-B581-C87A4025C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721" y="6714385"/>
              <a:ext cx="510078" cy="24865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979624B-281A-4691-9C25-021AAC79DE00}"/>
                </a:ext>
              </a:extLst>
            </p:cNvPr>
            <p:cNvSpPr txBox="1"/>
            <p:nvPr/>
          </p:nvSpPr>
          <p:spPr>
            <a:xfrm>
              <a:off x="870101" y="7016927"/>
              <a:ext cx="993907" cy="3385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バンパー</a:t>
              </a:r>
              <a:endParaRPr kumimoji="1" lang="ja-JP" altLang="en-US" sz="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58" name="四角形: 1 つの角を切り取る 57">
            <a:extLst>
              <a:ext uri="{FF2B5EF4-FFF2-40B4-BE49-F238E27FC236}">
                <a16:creationId xmlns:a16="http://schemas.microsoft.com/office/drawing/2014/main" id="{F150B797-AA7D-467F-9317-49F49506451D}"/>
              </a:ext>
            </a:extLst>
          </p:cNvPr>
          <p:cNvSpPr/>
          <p:nvPr/>
        </p:nvSpPr>
        <p:spPr>
          <a:xfrm>
            <a:off x="2601922" y="8033109"/>
            <a:ext cx="1893672" cy="495393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追加要素</a:t>
            </a:r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3C5153C2-AB7A-488B-91CD-8E2A7D144EDB}"/>
              </a:ext>
            </a:extLst>
          </p:cNvPr>
          <p:cNvSpPr/>
          <p:nvPr/>
        </p:nvSpPr>
        <p:spPr>
          <a:xfrm>
            <a:off x="1224806" y="7360702"/>
            <a:ext cx="4408384" cy="495392"/>
          </a:xfrm>
          <a:prstGeom prst="ribbon2">
            <a:avLst>
              <a:gd name="adj1" fmla="val 16667"/>
              <a:gd name="adj2" fmla="val 66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先に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5pt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取得した方の勝利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四角形: 1 つの角を切り取る 60">
            <a:extLst>
              <a:ext uri="{FF2B5EF4-FFF2-40B4-BE49-F238E27FC236}">
                <a16:creationId xmlns:a16="http://schemas.microsoft.com/office/drawing/2014/main" id="{8B18A599-A0F7-404C-A68B-4CEC1A10E2B3}"/>
              </a:ext>
            </a:extLst>
          </p:cNvPr>
          <p:cNvSpPr/>
          <p:nvPr/>
        </p:nvSpPr>
        <p:spPr>
          <a:xfrm>
            <a:off x="649246" y="8576847"/>
            <a:ext cx="1949119" cy="899192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高コストの特殊なギミックも！</a:t>
            </a: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222CDBFC-13A2-407C-A9D1-BC67C7ED7AD4}"/>
              </a:ext>
            </a:extLst>
          </p:cNvPr>
          <p:cNvGrpSpPr/>
          <p:nvPr/>
        </p:nvGrpSpPr>
        <p:grpSpPr>
          <a:xfrm>
            <a:off x="2705842" y="8632812"/>
            <a:ext cx="1225571" cy="898087"/>
            <a:chOff x="3653998" y="8623619"/>
            <a:chExt cx="1700324" cy="92032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D5F60E5-1B9A-499B-B583-EBA65C0D4121}"/>
                </a:ext>
              </a:extLst>
            </p:cNvPr>
            <p:cNvSpPr/>
            <p:nvPr/>
          </p:nvSpPr>
          <p:spPr>
            <a:xfrm>
              <a:off x="3653998" y="8623619"/>
              <a:ext cx="1700324" cy="904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10996F74-BABE-4535-9C4F-422CEB185215}"/>
                </a:ext>
              </a:extLst>
            </p:cNvPr>
            <p:cNvSpPr txBox="1"/>
            <p:nvPr/>
          </p:nvSpPr>
          <p:spPr>
            <a:xfrm>
              <a:off x="3653998" y="9205385"/>
              <a:ext cx="1700323" cy="3385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err="1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でか</a:t>
              </a:r>
              <a:r>
                <a:rPr lang="ja-JP" altLang="en-US" sz="1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ライト</a:t>
              </a:r>
              <a:endParaRPr kumimoji="1" lang="ja-JP" altLang="en-US" sz="1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2A11B47D-3B8D-4D7E-AAD8-829921BE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54899" y="8623619"/>
              <a:ext cx="0" cy="581766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太陽 9">
              <a:extLst>
                <a:ext uri="{FF2B5EF4-FFF2-40B4-BE49-F238E27FC236}">
                  <a16:creationId xmlns:a16="http://schemas.microsoft.com/office/drawing/2014/main" id="{077D5048-83B2-4F61-9C83-9924EE42076E}"/>
                </a:ext>
              </a:extLst>
            </p:cNvPr>
            <p:cNvSpPr/>
            <p:nvPr/>
          </p:nvSpPr>
          <p:spPr>
            <a:xfrm>
              <a:off x="3720196" y="8741395"/>
              <a:ext cx="465982" cy="376650"/>
            </a:xfrm>
            <a:prstGeom prst="su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A4CB575-223B-4A14-801F-25F833DC9A64}"/>
              </a:ext>
            </a:extLst>
          </p:cNvPr>
          <p:cNvGrpSpPr/>
          <p:nvPr/>
        </p:nvGrpSpPr>
        <p:grpSpPr>
          <a:xfrm>
            <a:off x="3271061" y="2875966"/>
            <a:ext cx="2861216" cy="1647998"/>
            <a:chOff x="2947737" y="3591827"/>
            <a:chExt cx="3236839" cy="19688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37A7937-2A5E-480C-93E4-0D642513D95A}"/>
                </a:ext>
              </a:extLst>
            </p:cNvPr>
            <p:cNvSpPr/>
            <p:nvPr/>
          </p:nvSpPr>
          <p:spPr>
            <a:xfrm>
              <a:off x="2947737" y="3591827"/>
              <a:ext cx="3236839" cy="1968807"/>
            </a:xfrm>
            <a:prstGeom prst="rect">
              <a:avLst/>
            </a:prstGeom>
            <a:solidFill>
              <a:srgbClr val="7033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フローチャート: 論理積ゲート 1">
              <a:extLst>
                <a:ext uri="{FF2B5EF4-FFF2-40B4-BE49-F238E27FC236}">
                  <a16:creationId xmlns:a16="http://schemas.microsoft.com/office/drawing/2014/main" id="{25B2DC8A-FEBA-42B4-B618-229A7B39D5F0}"/>
                </a:ext>
              </a:extLst>
            </p:cNvPr>
            <p:cNvSpPr/>
            <p:nvPr/>
          </p:nvSpPr>
          <p:spPr>
            <a:xfrm rot="16200000">
              <a:off x="3657607" y="3495575"/>
              <a:ext cx="1900990" cy="2165685"/>
            </a:xfrm>
            <a:prstGeom prst="flowChartDelay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CBB7E42-AD7B-4F49-97B3-4368FD8B5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4493" y="5313955"/>
              <a:ext cx="267808" cy="18354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84B556C7-2665-4B40-80B2-DFEDBF9F39C3}"/>
                </a:ext>
              </a:extLst>
            </p:cNvPr>
            <p:cNvSpPr/>
            <p:nvPr/>
          </p:nvSpPr>
          <p:spPr>
            <a:xfrm>
              <a:off x="3989197" y="4363584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78A86E71-5EC3-4ADA-BF2E-756BAC614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664" y="3591827"/>
              <a:ext cx="0" cy="1968807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4C887873-6C8F-469F-821C-292500299A58}"/>
                </a:ext>
              </a:extLst>
            </p:cNvPr>
            <p:cNvSpPr/>
            <p:nvPr/>
          </p:nvSpPr>
          <p:spPr>
            <a:xfrm>
              <a:off x="5888550" y="3842030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73451FC-6C29-4328-BF69-2E4234A98AFE}"/>
                </a:ext>
              </a:extLst>
            </p:cNvPr>
            <p:cNvSpPr/>
            <p:nvPr/>
          </p:nvSpPr>
          <p:spPr>
            <a:xfrm>
              <a:off x="5889600" y="4120339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A2108A-E9A9-4C5D-9AF1-EF0F370C30C6}"/>
                </a:ext>
              </a:extLst>
            </p:cNvPr>
            <p:cNvSpPr/>
            <p:nvPr/>
          </p:nvSpPr>
          <p:spPr>
            <a:xfrm>
              <a:off x="5889600" y="4404740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F4548B3-88BD-48AC-9A6B-2BB3D87D54F7}"/>
                </a:ext>
              </a:extLst>
            </p:cNvPr>
            <p:cNvSpPr/>
            <p:nvPr/>
          </p:nvSpPr>
          <p:spPr>
            <a:xfrm>
              <a:off x="5891121" y="4678380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9A505EF-B355-48BC-8C46-680B801B6064}"/>
                </a:ext>
              </a:extLst>
            </p:cNvPr>
            <p:cNvSpPr/>
            <p:nvPr/>
          </p:nvSpPr>
          <p:spPr>
            <a:xfrm>
              <a:off x="5889600" y="4962998"/>
              <a:ext cx="216000" cy="21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16A64F2E-6322-4A9E-9204-52F5B4A961E0}"/>
                </a:ext>
              </a:extLst>
            </p:cNvPr>
            <p:cNvSpPr/>
            <p:nvPr/>
          </p:nvSpPr>
          <p:spPr>
            <a:xfrm>
              <a:off x="5889600" y="5244671"/>
              <a:ext cx="216000" cy="21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1ACE4335-9C40-4883-969F-F87EA44B7D60}"/>
                </a:ext>
              </a:extLst>
            </p:cNvPr>
            <p:cNvSpPr/>
            <p:nvPr/>
          </p:nvSpPr>
          <p:spPr>
            <a:xfrm>
              <a:off x="5732162" y="3596409"/>
              <a:ext cx="452408" cy="216001"/>
            </a:xfrm>
            <a:prstGeom prst="snip1Rect">
              <a:avLst/>
            </a:prstGeom>
            <a:solidFill>
              <a:srgbClr val="C2141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2P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F9C1AC4-7BEA-48B8-A9BD-A31C1A0F7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944" y="3591827"/>
              <a:ext cx="0" cy="1968807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1 つの角を切り取る 29">
              <a:extLst>
                <a:ext uri="{FF2B5EF4-FFF2-40B4-BE49-F238E27FC236}">
                  <a16:creationId xmlns:a16="http://schemas.microsoft.com/office/drawing/2014/main" id="{9111AA4A-00C5-4A60-B4A2-C3E8AA471D83}"/>
                </a:ext>
              </a:extLst>
            </p:cNvPr>
            <p:cNvSpPr/>
            <p:nvPr/>
          </p:nvSpPr>
          <p:spPr>
            <a:xfrm>
              <a:off x="2949262" y="3591827"/>
              <a:ext cx="452408" cy="216001"/>
            </a:xfrm>
            <a:prstGeom prst="snip1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1P</a:t>
              </a: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182A4FB-3FED-4B6E-A356-87D361DF7641}"/>
                </a:ext>
              </a:extLst>
            </p:cNvPr>
            <p:cNvSpPr/>
            <p:nvPr/>
          </p:nvSpPr>
          <p:spPr>
            <a:xfrm>
              <a:off x="3025438" y="3842030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46CB934-643D-40E7-82BB-7FBC0ED15D10}"/>
                </a:ext>
              </a:extLst>
            </p:cNvPr>
            <p:cNvSpPr/>
            <p:nvPr/>
          </p:nvSpPr>
          <p:spPr>
            <a:xfrm>
              <a:off x="3026488" y="4120339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2BB4DEF-A0D3-4F5F-8531-06DE1C840F37}"/>
                </a:ext>
              </a:extLst>
            </p:cNvPr>
            <p:cNvSpPr/>
            <p:nvPr/>
          </p:nvSpPr>
          <p:spPr>
            <a:xfrm>
              <a:off x="3026488" y="4404740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DDD2250-8096-46DE-BD6B-CB6B758214B8}"/>
                </a:ext>
              </a:extLst>
            </p:cNvPr>
            <p:cNvSpPr/>
            <p:nvPr/>
          </p:nvSpPr>
          <p:spPr>
            <a:xfrm>
              <a:off x="3028009" y="4678380"/>
              <a:ext cx="216000" cy="21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2783B3-28D0-4C26-A98F-8ACFF6360F25}"/>
                </a:ext>
              </a:extLst>
            </p:cNvPr>
            <p:cNvSpPr/>
            <p:nvPr/>
          </p:nvSpPr>
          <p:spPr>
            <a:xfrm>
              <a:off x="3026488" y="4962998"/>
              <a:ext cx="216000" cy="21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61A258E-5169-4D23-9C2C-03AE4EEC2474}"/>
                </a:ext>
              </a:extLst>
            </p:cNvPr>
            <p:cNvSpPr/>
            <p:nvPr/>
          </p:nvSpPr>
          <p:spPr>
            <a:xfrm>
              <a:off x="3026488" y="5244671"/>
              <a:ext cx="216000" cy="21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9F51CC2-A890-4E05-8A7C-18AA3FDE92A6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96" y="4675524"/>
              <a:ext cx="0" cy="844726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86F779D9-5D41-4910-87ED-4E4B178FABF6}"/>
                </a:ext>
              </a:extLst>
            </p:cNvPr>
            <p:cNvSpPr/>
            <p:nvPr/>
          </p:nvSpPr>
          <p:spPr>
            <a:xfrm>
              <a:off x="5364482" y="4303477"/>
              <a:ext cx="178222" cy="749805"/>
            </a:xfrm>
            <a:prstGeom prst="arc">
              <a:avLst>
                <a:gd name="adj1" fmla="val 16297214"/>
                <a:gd name="adj2" fmla="val 0"/>
              </a:avLst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766ACF6-92C4-4829-833D-0E8731F301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5985" y="4675524"/>
              <a:ext cx="0" cy="844726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B69D1444-6500-41EA-94F0-1196D9A2BA16}"/>
                </a:ext>
              </a:extLst>
            </p:cNvPr>
            <p:cNvSpPr/>
            <p:nvPr/>
          </p:nvSpPr>
          <p:spPr>
            <a:xfrm flipH="1">
              <a:off x="3676793" y="4303477"/>
              <a:ext cx="149925" cy="749805"/>
            </a:xfrm>
            <a:prstGeom prst="arc">
              <a:avLst>
                <a:gd name="adj1" fmla="val 16297214"/>
                <a:gd name="adj2" fmla="val 0"/>
              </a:avLst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0E2736D4-28B2-4CEA-A0BF-CEF6C5382755}"/>
                </a:ext>
              </a:extLst>
            </p:cNvPr>
            <p:cNvSpPr/>
            <p:nvPr/>
          </p:nvSpPr>
          <p:spPr>
            <a:xfrm>
              <a:off x="4225079" y="4713087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C48235B-812E-4A63-B122-93CC315270A5}"/>
                </a:ext>
              </a:extLst>
            </p:cNvPr>
            <p:cNvSpPr/>
            <p:nvPr/>
          </p:nvSpPr>
          <p:spPr>
            <a:xfrm>
              <a:off x="4571881" y="490511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4323097-7081-470B-B3D6-2A980C4ABE27}"/>
                </a:ext>
              </a:extLst>
            </p:cNvPr>
            <p:cNvSpPr/>
            <p:nvPr/>
          </p:nvSpPr>
          <p:spPr>
            <a:xfrm>
              <a:off x="5190673" y="4359020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BA959366-6FD7-429F-9E17-9573A34927E9}"/>
                </a:ext>
              </a:extLst>
            </p:cNvPr>
            <p:cNvSpPr/>
            <p:nvPr/>
          </p:nvSpPr>
          <p:spPr>
            <a:xfrm>
              <a:off x="4564139" y="4290619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E33F9E35-DACB-4503-8C46-2C3B30EB2E29}"/>
                </a:ext>
              </a:extLst>
            </p:cNvPr>
            <p:cNvSpPr/>
            <p:nvPr/>
          </p:nvSpPr>
          <p:spPr>
            <a:xfrm>
              <a:off x="4936781" y="472360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C7DE486-C608-48B7-BC4A-B5F4A9663A2F}"/>
                </a:ext>
              </a:extLst>
            </p:cNvPr>
            <p:cNvSpPr/>
            <p:nvPr/>
          </p:nvSpPr>
          <p:spPr>
            <a:xfrm>
              <a:off x="5063703" y="5133278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6F5B76C2-15B4-403F-8AA5-5EF20BE0378E}"/>
                </a:ext>
              </a:extLst>
            </p:cNvPr>
            <p:cNvSpPr/>
            <p:nvPr/>
          </p:nvSpPr>
          <p:spPr>
            <a:xfrm>
              <a:off x="4103889" y="5129105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BF29C03-FEB3-462C-B67D-08970C0C4EBC}"/>
                </a:ext>
              </a:extLst>
            </p:cNvPr>
            <p:cNvCxnSpPr>
              <a:cxnSpLocks/>
            </p:cNvCxnSpPr>
            <p:nvPr/>
          </p:nvCxnSpPr>
          <p:spPr>
            <a:xfrm>
              <a:off x="4416666" y="5218638"/>
              <a:ext cx="129197" cy="278857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8B3B9044-383D-436B-A0C8-6CCA746B8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931" y="5218638"/>
              <a:ext cx="142222" cy="287904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9659F66-5231-4354-ADA1-2B21645DDBC9}"/>
                </a:ext>
              </a:extLst>
            </p:cNvPr>
            <p:cNvCxnSpPr>
              <a:cxnSpLocks/>
            </p:cNvCxnSpPr>
            <p:nvPr/>
          </p:nvCxnSpPr>
          <p:spPr>
            <a:xfrm rot="3960000" flipV="1">
              <a:off x="3692813" y="5325070"/>
              <a:ext cx="267808" cy="18354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119E3AB8-0597-483D-9802-349669F40CF0}"/>
                </a:ext>
              </a:extLst>
            </p:cNvPr>
            <p:cNvSpPr/>
            <p:nvPr/>
          </p:nvSpPr>
          <p:spPr>
            <a:xfrm rot="10800000">
              <a:off x="4473772" y="5292613"/>
              <a:ext cx="242828" cy="195871"/>
            </a:xfrm>
            <a:prstGeom prst="trapezoid">
              <a:avLst>
                <a:gd name="adj" fmla="val 495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7AFE2C7C-E519-4ECE-8900-B4C6E0E27707}"/>
                </a:ext>
              </a:extLst>
            </p:cNvPr>
            <p:cNvSpPr/>
            <p:nvPr/>
          </p:nvSpPr>
          <p:spPr>
            <a:xfrm>
              <a:off x="3841342" y="3973609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7D69FD1-70A3-40DF-8D20-1A8BC0204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625" y="4093231"/>
              <a:ext cx="96952" cy="130173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BCAF09D-8714-4615-8D63-E631204EE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0015" y="4128244"/>
              <a:ext cx="120974" cy="16878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76AF0BC-8E9B-4F41-85C3-FCA5A3865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966" y="4039721"/>
              <a:ext cx="92870" cy="117257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27367E6-85D7-42DF-86F0-9BB98830F2BF}"/>
              </a:ext>
            </a:extLst>
          </p:cNvPr>
          <p:cNvGrpSpPr/>
          <p:nvPr/>
        </p:nvGrpSpPr>
        <p:grpSpPr>
          <a:xfrm>
            <a:off x="3937323" y="8632812"/>
            <a:ext cx="471964" cy="883120"/>
            <a:chOff x="5546871" y="8623619"/>
            <a:chExt cx="654790" cy="906268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A9CAFB43-54E4-4FD0-8F40-8F0A4FE7CD87}"/>
                </a:ext>
              </a:extLst>
            </p:cNvPr>
            <p:cNvSpPr/>
            <p:nvPr/>
          </p:nvSpPr>
          <p:spPr>
            <a:xfrm>
              <a:off x="5546871" y="8623619"/>
              <a:ext cx="654790" cy="9062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3C3CAD9B-2F2E-4E3D-B1F6-C72CE4CF3DF1}"/>
                </a:ext>
              </a:extLst>
            </p:cNvPr>
            <p:cNvSpPr/>
            <p:nvPr/>
          </p:nvSpPr>
          <p:spPr>
            <a:xfrm>
              <a:off x="5817991" y="8705262"/>
              <a:ext cx="113716" cy="8322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28A06B8E-0594-49F0-B56E-3DB8002136CA}"/>
                </a:ext>
              </a:extLst>
            </p:cNvPr>
            <p:cNvSpPr/>
            <p:nvPr/>
          </p:nvSpPr>
          <p:spPr>
            <a:xfrm>
              <a:off x="5674144" y="9165669"/>
              <a:ext cx="402778" cy="2961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矢印: 下 40">
              <a:extLst>
                <a:ext uri="{FF2B5EF4-FFF2-40B4-BE49-F238E27FC236}">
                  <a16:creationId xmlns:a16="http://schemas.microsoft.com/office/drawing/2014/main" id="{0F629E65-F7CD-440F-AE06-A48F9254A167}"/>
                </a:ext>
              </a:extLst>
            </p:cNvPr>
            <p:cNvSpPr/>
            <p:nvPr/>
          </p:nvSpPr>
          <p:spPr>
            <a:xfrm>
              <a:off x="5662843" y="8904219"/>
              <a:ext cx="423840" cy="16213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481791B-D4E2-41D9-9A85-4A8DDD11347B}"/>
              </a:ext>
            </a:extLst>
          </p:cNvPr>
          <p:cNvCxnSpPr>
            <a:cxnSpLocks/>
          </p:cNvCxnSpPr>
          <p:nvPr/>
        </p:nvCxnSpPr>
        <p:spPr>
          <a:xfrm flipH="1">
            <a:off x="567045" y="7962356"/>
            <a:ext cx="5723907" cy="0"/>
          </a:xfrm>
          <a:prstGeom prst="line">
            <a:avLst/>
          </a:prstGeom>
          <a:ln w="508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4AA7B2-D200-4357-89ED-52A8EB930869}"/>
              </a:ext>
            </a:extLst>
          </p:cNvPr>
          <p:cNvSpPr/>
          <p:nvPr/>
        </p:nvSpPr>
        <p:spPr>
          <a:xfrm>
            <a:off x="2452237" y="6720494"/>
            <a:ext cx="3173730" cy="508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向いた角度に弾き飛ばす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12BED1-795E-4354-9510-DE65BD24B956}"/>
              </a:ext>
            </a:extLst>
          </p:cNvPr>
          <p:cNvSpPr txBox="1"/>
          <p:nvPr/>
        </p:nvSpPr>
        <p:spPr>
          <a:xfrm>
            <a:off x="-5077326" y="21897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配置ターンの表示</a:t>
            </a:r>
            <a:endParaRPr kumimoji="1" lang="en-US" altLang="ja-JP" dirty="0"/>
          </a:p>
          <a:p>
            <a:r>
              <a:rPr lang="ja-JP" altLang="en-US" dirty="0"/>
              <a:t>追加：アニメーション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0E06802-75F1-495D-943C-ADB83CB321D1}"/>
              </a:ext>
            </a:extLst>
          </p:cNvPr>
          <p:cNvSpPr txBox="1"/>
          <p:nvPr/>
        </p:nvSpPr>
        <p:spPr>
          <a:xfrm>
            <a:off x="-5077326" y="3108803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特殊ギミックは良い要素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マルチなど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プラスマイナス両方あるようにする</a:t>
            </a:r>
            <a:endParaRPr kumimoji="1" lang="ja-JP" altLang="en-US" dirty="0"/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EDF1EC5E-F032-4785-B518-98BA93D8FDEC}"/>
              </a:ext>
            </a:extLst>
          </p:cNvPr>
          <p:cNvGrpSpPr/>
          <p:nvPr/>
        </p:nvGrpSpPr>
        <p:grpSpPr>
          <a:xfrm>
            <a:off x="4501024" y="8632816"/>
            <a:ext cx="1225571" cy="906266"/>
            <a:chOff x="3653998" y="8623619"/>
            <a:chExt cx="1700324" cy="928701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1266FE0-527A-43AC-87D9-9B80FA93CACF}"/>
                </a:ext>
              </a:extLst>
            </p:cNvPr>
            <p:cNvSpPr/>
            <p:nvPr/>
          </p:nvSpPr>
          <p:spPr>
            <a:xfrm>
              <a:off x="3653998" y="8623619"/>
              <a:ext cx="1700324" cy="904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194040E1-0E90-445F-AD06-7ED661C4DBB8}"/>
                </a:ext>
              </a:extLst>
            </p:cNvPr>
            <p:cNvSpPr txBox="1"/>
            <p:nvPr/>
          </p:nvSpPr>
          <p:spPr>
            <a:xfrm>
              <a:off x="3653998" y="9205385"/>
              <a:ext cx="1700323" cy="346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ゾウショク</a:t>
              </a:r>
              <a:r>
                <a:rPr lang="ja-JP" altLang="en-US" sz="1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ン</a:t>
              </a:r>
              <a:endParaRPr kumimoji="1" lang="ja-JP" altLang="en-US" sz="1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CB3A95D3-B15E-4FA7-92F5-05255B474704}"/>
                </a:ext>
              </a:extLst>
            </p:cNvPr>
            <p:cNvCxnSpPr>
              <a:cxnSpLocks/>
            </p:cNvCxnSpPr>
            <p:nvPr/>
          </p:nvCxnSpPr>
          <p:spPr>
            <a:xfrm>
              <a:off x="4254899" y="8623619"/>
              <a:ext cx="0" cy="581766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66145D99-EE3B-4EE6-86CA-7E7943614965}"/>
              </a:ext>
            </a:extLst>
          </p:cNvPr>
          <p:cNvGrpSpPr/>
          <p:nvPr/>
        </p:nvGrpSpPr>
        <p:grpSpPr>
          <a:xfrm>
            <a:off x="5732505" y="8632812"/>
            <a:ext cx="471964" cy="883120"/>
            <a:chOff x="5546871" y="8623619"/>
            <a:chExt cx="654790" cy="906268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86A1FBFE-4ED3-4555-9DCB-EDB4FADAC2A5}"/>
                </a:ext>
              </a:extLst>
            </p:cNvPr>
            <p:cNvSpPr/>
            <p:nvPr/>
          </p:nvSpPr>
          <p:spPr>
            <a:xfrm>
              <a:off x="5546871" y="8623619"/>
              <a:ext cx="654790" cy="9062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BC12AC47-80AD-4FC2-8C47-DB3B08E1B518}"/>
                </a:ext>
              </a:extLst>
            </p:cNvPr>
            <p:cNvSpPr/>
            <p:nvPr/>
          </p:nvSpPr>
          <p:spPr>
            <a:xfrm>
              <a:off x="5817991" y="8705262"/>
              <a:ext cx="113716" cy="8322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矢印: 下 110">
              <a:extLst>
                <a:ext uri="{FF2B5EF4-FFF2-40B4-BE49-F238E27FC236}">
                  <a16:creationId xmlns:a16="http://schemas.microsoft.com/office/drawing/2014/main" id="{E374A40D-ADC0-42FA-9E49-9BAC87417408}"/>
                </a:ext>
              </a:extLst>
            </p:cNvPr>
            <p:cNvSpPr/>
            <p:nvPr/>
          </p:nvSpPr>
          <p:spPr>
            <a:xfrm>
              <a:off x="5662843" y="8904219"/>
              <a:ext cx="423840" cy="16213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3" name="楕円 112">
            <a:extLst>
              <a:ext uri="{FF2B5EF4-FFF2-40B4-BE49-F238E27FC236}">
                <a16:creationId xmlns:a16="http://schemas.microsoft.com/office/drawing/2014/main" id="{69C84708-9C6E-4291-BB60-960274F97842}"/>
              </a:ext>
            </a:extLst>
          </p:cNvPr>
          <p:cNvSpPr/>
          <p:nvPr/>
        </p:nvSpPr>
        <p:spPr>
          <a:xfrm>
            <a:off x="5996137" y="9153972"/>
            <a:ext cx="81965" cy="8109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E4295708-3A84-4B71-9F16-61DC61FB4971}"/>
              </a:ext>
            </a:extLst>
          </p:cNvPr>
          <p:cNvSpPr/>
          <p:nvPr/>
        </p:nvSpPr>
        <p:spPr>
          <a:xfrm>
            <a:off x="5926807" y="9284617"/>
            <a:ext cx="81965" cy="8109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359D268-999E-4DA2-BEC4-9B1C34146116}"/>
              </a:ext>
            </a:extLst>
          </p:cNvPr>
          <p:cNvSpPr/>
          <p:nvPr/>
        </p:nvSpPr>
        <p:spPr>
          <a:xfrm>
            <a:off x="6080611" y="9337054"/>
            <a:ext cx="81965" cy="8109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3A718DA-104F-4F43-AC5E-B26C09802A5D}"/>
              </a:ext>
            </a:extLst>
          </p:cNvPr>
          <p:cNvSpPr/>
          <p:nvPr/>
        </p:nvSpPr>
        <p:spPr>
          <a:xfrm>
            <a:off x="5824262" y="9208992"/>
            <a:ext cx="81965" cy="8109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212F5020-87DC-47CE-9505-730113BABBF4}"/>
              </a:ext>
            </a:extLst>
          </p:cNvPr>
          <p:cNvSpPr/>
          <p:nvPr/>
        </p:nvSpPr>
        <p:spPr>
          <a:xfrm>
            <a:off x="5775113" y="9377601"/>
            <a:ext cx="81965" cy="8109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星: 12 pt 38">
            <a:extLst>
              <a:ext uri="{FF2B5EF4-FFF2-40B4-BE49-F238E27FC236}">
                <a16:creationId xmlns:a16="http://schemas.microsoft.com/office/drawing/2014/main" id="{A6C23020-DC7A-4219-89EF-C85D9358DFDA}"/>
              </a:ext>
            </a:extLst>
          </p:cNvPr>
          <p:cNvSpPr/>
          <p:nvPr/>
        </p:nvSpPr>
        <p:spPr>
          <a:xfrm>
            <a:off x="4556030" y="8772703"/>
            <a:ext cx="323110" cy="317629"/>
          </a:xfrm>
          <a:prstGeom prst="star12">
            <a:avLst/>
          </a:prstGeom>
          <a:solidFill>
            <a:srgbClr val="7C18A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F205E541-80BC-4B51-9AA6-50D8535C91BB}"/>
              </a:ext>
            </a:extLst>
          </p:cNvPr>
          <p:cNvGrpSpPr/>
          <p:nvPr/>
        </p:nvGrpSpPr>
        <p:grpSpPr>
          <a:xfrm>
            <a:off x="5111827" y="8762874"/>
            <a:ext cx="461942" cy="400839"/>
            <a:chOff x="5111827" y="8762874"/>
            <a:chExt cx="461942" cy="400839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7251734E-D8E8-406B-9DF7-231CF6C8DB40}"/>
                </a:ext>
              </a:extLst>
            </p:cNvPr>
            <p:cNvSpPr/>
            <p:nvPr/>
          </p:nvSpPr>
          <p:spPr>
            <a:xfrm>
              <a:off x="5111827" y="8906244"/>
              <a:ext cx="461942" cy="257469"/>
            </a:xfrm>
            <a:prstGeom prst="roundRect">
              <a:avLst>
                <a:gd name="adj" fmla="val 43708"/>
              </a:avLst>
            </a:prstGeom>
            <a:solidFill>
              <a:srgbClr val="7C1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43DDFC1-7915-4B3B-A2F4-9FDB6895006A}"/>
                </a:ext>
              </a:extLst>
            </p:cNvPr>
            <p:cNvSpPr/>
            <p:nvPr/>
          </p:nvSpPr>
          <p:spPr>
            <a:xfrm>
              <a:off x="5274493" y="8820513"/>
              <a:ext cx="133904" cy="86355"/>
            </a:xfrm>
            <a:prstGeom prst="rect">
              <a:avLst/>
            </a:prstGeom>
            <a:solidFill>
              <a:srgbClr val="7C1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888EDFE-2B49-43BE-96EE-1F7F11ECDBB5}"/>
                </a:ext>
              </a:extLst>
            </p:cNvPr>
            <p:cNvSpPr/>
            <p:nvPr/>
          </p:nvSpPr>
          <p:spPr>
            <a:xfrm>
              <a:off x="5274493" y="8762874"/>
              <a:ext cx="133167" cy="45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1B22E3A8-A23D-43B9-8059-C10EB79DCAC3}"/>
                </a:ext>
              </a:extLst>
            </p:cNvPr>
            <p:cNvSpPr/>
            <p:nvPr/>
          </p:nvSpPr>
          <p:spPr>
            <a:xfrm>
              <a:off x="5236455" y="8941421"/>
              <a:ext cx="212359" cy="169477"/>
            </a:xfrm>
            <a:prstGeom prst="rect">
              <a:avLst/>
            </a:prstGeom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2785859-86FD-4F9A-9E99-29F0DB237F2F}"/>
                </a:ext>
              </a:extLst>
            </p:cNvPr>
            <p:cNvGrpSpPr/>
            <p:nvPr/>
          </p:nvGrpSpPr>
          <p:grpSpPr>
            <a:xfrm>
              <a:off x="5279496" y="8967326"/>
              <a:ext cx="123159" cy="118186"/>
              <a:chOff x="5290086" y="8933543"/>
              <a:chExt cx="123159" cy="118186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43D71890-3303-462E-98C0-3A3F01DEE4EF}"/>
                  </a:ext>
                </a:extLst>
              </p:cNvPr>
              <p:cNvSpPr/>
              <p:nvPr/>
            </p:nvSpPr>
            <p:spPr>
              <a:xfrm>
                <a:off x="5290086" y="8970635"/>
                <a:ext cx="81965" cy="8109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DD98D63F-32B8-4528-B3EE-3931C0FBE6F1}"/>
                  </a:ext>
                </a:extLst>
              </p:cNvPr>
              <p:cNvSpPr/>
              <p:nvPr/>
            </p:nvSpPr>
            <p:spPr>
              <a:xfrm>
                <a:off x="5331280" y="8969743"/>
                <a:ext cx="81965" cy="8109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E17BDABD-7E2B-4D91-9715-CD6848B109E2}"/>
                  </a:ext>
                </a:extLst>
              </p:cNvPr>
              <p:cNvSpPr/>
              <p:nvPr/>
            </p:nvSpPr>
            <p:spPr>
              <a:xfrm>
                <a:off x="5310097" y="8933543"/>
                <a:ext cx="81965" cy="8109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F50B0007-1E72-424B-9B83-CE186A1D8590}"/>
              </a:ext>
            </a:extLst>
          </p:cNvPr>
          <p:cNvGrpSpPr/>
          <p:nvPr/>
        </p:nvGrpSpPr>
        <p:grpSpPr>
          <a:xfrm>
            <a:off x="3271061" y="8772702"/>
            <a:ext cx="547408" cy="317630"/>
            <a:chOff x="4617600" y="9537517"/>
            <a:chExt cx="547408" cy="317630"/>
          </a:xfrm>
        </p:grpSpPr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F378E875-9E93-4815-BC1C-B7E265357E3E}"/>
                </a:ext>
              </a:extLst>
            </p:cNvPr>
            <p:cNvSpPr/>
            <p:nvPr/>
          </p:nvSpPr>
          <p:spPr>
            <a:xfrm>
              <a:off x="4617600" y="9537518"/>
              <a:ext cx="168433" cy="3176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台形 149">
              <a:extLst>
                <a:ext uri="{FF2B5EF4-FFF2-40B4-BE49-F238E27FC236}">
                  <a16:creationId xmlns:a16="http://schemas.microsoft.com/office/drawing/2014/main" id="{2E0A1D33-28CD-4F3C-B23F-01AEF611958D}"/>
                </a:ext>
              </a:extLst>
            </p:cNvPr>
            <p:cNvSpPr/>
            <p:nvPr/>
          </p:nvSpPr>
          <p:spPr>
            <a:xfrm rot="5400000">
              <a:off x="4674066" y="9651181"/>
              <a:ext cx="317629" cy="90301"/>
            </a:xfrm>
            <a:prstGeom prst="trapezoid">
              <a:avLst>
                <a:gd name="adj" fmla="val 6894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73C3202C-1391-4CF8-83C2-4EE91E2B0C07}"/>
                </a:ext>
              </a:extLst>
            </p:cNvPr>
            <p:cNvSpPr/>
            <p:nvPr/>
          </p:nvSpPr>
          <p:spPr>
            <a:xfrm>
              <a:off x="4878030" y="9613480"/>
              <a:ext cx="286978" cy="167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E27F579E-1A9A-4B76-BA50-12FA8BC3EBF5}"/>
              </a:ext>
            </a:extLst>
          </p:cNvPr>
          <p:cNvGrpSpPr/>
          <p:nvPr/>
        </p:nvGrpSpPr>
        <p:grpSpPr>
          <a:xfrm>
            <a:off x="878924" y="4279055"/>
            <a:ext cx="2615980" cy="1651793"/>
            <a:chOff x="2947731" y="3595351"/>
            <a:chExt cx="3236839" cy="1979651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76346445-5C56-4878-911A-A13BA9399DA2}"/>
                </a:ext>
              </a:extLst>
            </p:cNvPr>
            <p:cNvGrpSpPr/>
            <p:nvPr/>
          </p:nvGrpSpPr>
          <p:grpSpPr>
            <a:xfrm>
              <a:off x="2947731" y="3595351"/>
              <a:ext cx="3236839" cy="1979651"/>
              <a:chOff x="2947731" y="3595351"/>
              <a:chExt cx="3236839" cy="1979651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BBBA586-31E4-4281-A629-B846E150B8E2}"/>
                  </a:ext>
                </a:extLst>
              </p:cNvPr>
              <p:cNvSpPr/>
              <p:nvPr/>
            </p:nvSpPr>
            <p:spPr>
              <a:xfrm>
                <a:off x="2947731" y="3595351"/>
                <a:ext cx="3236839" cy="1979651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BD1C04AC-CAE0-44DE-8382-9B996BE87BB4}"/>
                  </a:ext>
                </a:extLst>
              </p:cNvPr>
              <p:cNvGrpSpPr/>
              <p:nvPr/>
            </p:nvGrpSpPr>
            <p:grpSpPr>
              <a:xfrm>
                <a:off x="3095521" y="4112540"/>
                <a:ext cx="2952719" cy="1052532"/>
                <a:chOff x="-3970949" y="4758653"/>
                <a:chExt cx="3621264" cy="1376512"/>
              </a:xfrm>
            </p:grpSpPr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2FDC2B0A-2724-47FE-8E5E-BA5625BE50A8}"/>
                    </a:ext>
                  </a:extLst>
                </p:cNvPr>
                <p:cNvSpPr/>
                <p:nvPr/>
              </p:nvSpPr>
              <p:spPr>
                <a:xfrm>
                  <a:off x="-2737995" y="5052624"/>
                  <a:ext cx="1160806" cy="795192"/>
                </a:xfrm>
                <a:prstGeom prst="rect">
                  <a:avLst/>
                </a:prstGeom>
                <a:solidFill>
                  <a:srgbClr val="AF8033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台形 67">
                  <a:extLst>
                    <a:ext uri="{FF2B5EF4-FFF2-40B4-BE49-F238E27FC236}">
                      <a16:creationId xmlns:a16="http://schemas.microsoft.com/office/drawing/2014/main" id="{DD1F9166-A3F9-494D-AFC3-4BADA9286EDD}"/>
                    </a:ext>
                  </a:extLst>
                </p:cNvPr>
                <p:cNvSpPr/>
                <p:nvPr/>
              </p:nvSpPr>
              <p:spPr>
                <a:xfrm>
                  <a:off x="-2931756" y="5856307"/>
                  <a:ext cx="1545280" cy="278857"/>
                </a:xfrm>
                <a:prstGeom prst="trapezoid">
                  <a:avLst>
                    <a:gd name="adj" fmla="val 68198"/>
                  </a:avLst>
                </a:prstGeom>
                <a:solidFill>
                  <a:srgbClr val="C7923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台形 124">
                  <a:extLst>
                    <a:ext uri="{FF2B5EF4-FFF2-40B4-BE49-F238E27FC236}">
                      <a16:creationId xmlns:a16="http://schemas.microsoft.com/office/drawing/2014/main" id="{27A2EBDA-46F9-4F9D-982E-D5FD4038BCEB}"/>
                    </a:ext>
                  </a:extLst>
                </p:cNvPr>
                <p:cNvSpPr/>
                <p:nvPr/>
              </p:nvSpPr>
              <p:spPr>
                <a:xfrm rot="10800000">
                  <a:off x="-2930870" y="4763852"/>
                  <a:ext cx="1545281" cy="288631"/>
                </a:xfrm>
                <a:prstGeom prst="trapezoid">
                  <a:avLst>
                    <a:gd name="adj" fmla="val 66045"/>
                  </a:avLst>
                </a:prstGeom>
                <a:solidFill>
                  <a:srgbClr val="C7923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台形 127">
                  <a:extLst>
                    <a:ext uri="{FF2B5EF4-FFF2-40B4-BE49-F238E27FC236}">
                      <a16:creationId xmlns:a16="http://schemas.microsoft.com/office/drawing/2014/main" id="{C5C5C705-F872-4767-8E27-39F390B140E9}"/>
                    </a:ext>
                  </a:extLst>
                </p:cNvPr>
                <p:cNvSpPr/>
                <p:nvPr/>
              </p:nvSpPr>
              <p:spPr>
                <a:xfrm rot="5400000">
                  <a:off x="-3518143" y="5343589"/>
                  <a:ext cx="1371311" cy="204221"/>
                </a:xfrm>
                <a:prstGeom prst="trapezoid">
                  <a:avLst>
                    <a:gd name="adj" fmla="val 147288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台形 132">
                  <a:extLst>
                    <a:ext uri="{FF2B5EF4-FFF2-40B4-BE49-F238E27FC236}">
                      <a16:creationId xmlns:a16="http://schemas.microsoft.com/office/drawing/2014/main" id="{B68F1EB8-CB4E-45D8-881C-13131DCB1A6B}"/>
                    </a:ext>
                  </a:extLst>
                </p:cNvPr>
                <p:cNvSpPr/>
                <p:nvPr/>
              </p:nvSpPr>
              <p:spPr>
                <a:xfrm rot="16200000">
                  <a:off x="-2169403" y="5347399"/>
                  <a:ext cx="1371311" cy="204221"/>
                </a:xfrm>
                <a:prstGeom prst="trapezoid">
                  <a:avLst>
                    <a:gd name="adj" fmla="val 147288"/>
                  </a:avLst>
                </a:prstGeom>
                <a:solidFill>
                  <a:srgbClr val="C7923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37A67F81-32AD-46C1-8237-BA5A5EECFCAA}"/>
                    </a:ext>
                  </a:extLst>
                </p:cNvPr>
                <p:cNvSpPr/>
                <p:nvPr/>
              </p:nvSpPr>
              <p:spPr>
                <a:xfrm>
                  <a:off x="-1374045" y="4761514"/>
                  <a:ext cx="1024360" cy="1371311"/>
                </a:xfrm>
                <a:prstGeom prst="rect">
                  <a:avLst/>
                </a:prstGeom>
                <a:solidFill>
                  <a:srgbClr val="C7923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B1F8A748-7B50-4A22-ACA1-885B001461F8}"/>
                    </a:ext>
                  </a:extLst>
                </p:cNvPr>
                <p:cNvSpPr/>
                <p:nvPr/>
              </p:nvSpPr>
              <p:spPr>
                <a:xfrm>
                  <a:off x="-3970949" y="4758653"/>
                  <a:ext cx="1024360" cy="1371311"/>
                </a:xfrm>
                <a:prstGeom prst="rect">
                  <a:avLst/>
                </a:prstGeom>
                <a:solidFill>
                  <a:srgbClr val="C7923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DB9C2BA-D0C5-4674-850C-1FA4201B9EA0}"/>
                </a:ext>
              </a:extLst>
            </p:cNvPr>
            <p:cNvGrpSpPr/>
            <p:nvPr/>
          </p:nvGrpSpPr>
          <p:grpSpPr>
            <a:xfrm>
              <a:off x="3908471" y="4613321"/>
              <a:ext cx="461942" cy="400839"/>
              <a:chOff x="5111827" y="8762874"/>
              <a:chExt cx="461942" cy="400839"/>
            </a:xfrm>
            <a:effectLst>
              <a:outerShdw blurRad="63500" sx="102000" sy="102000" algn="ctr" rotWithShape="0">
                <a:schemeClr val="bg1"/>
              </a:outerShdw>
            </a:effectLst>
          </p:grpSpPr>
          <p:sp>
            <p:nvSpPr>
              <p:cNvPr id="141" name="四角形: 角を丸くする 140">
                <a:extLst>
                  <a:ext uri="{FF2B5EF4-FFF2-40B4-BE49-F238E27FC236}">
                    <a16:creationId xmlns:a16="http://schemas.microsoft.com/office/drawing/2014/main" id="{5F41C6D0-F946-4735-940D-C3306CD32266}"/>
                  </a:ext>
                </a:extLst>
              </p:cNvPr>
              <p:cNvSpPr/>
              <p:nvPr/>
            </p:nvSpPr>
            <p:spPr>
              <a:xfrm>
                <a:off x="5111827" y="8906244"/>
                <a:ext cx="461942" cy="257469"/>
              </a:xfrm>
              <a:prstGeom prst="roundRect">
                <a:avLst>
                  <a:gd name="adj" fmla="val 43708"/>
                </a:avLst>
              </a:prstGeom>
              <a:solidFill>
                <a:srgbClr val="7C18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41BCA24F-9448-4295-8120-BD6BF523003A}"/>
                  </a:ext>
                </a:extLst>
              </p:cNvPr>
              <p:cNvSpPr/>
              <p:nvPr/>
            </p:nvSpPr>
            <p:spPr>
              <a:xfrm>
                <a:off x="5274493" y="8820513"/>
                <a:ext cx="133904" cy="86355"/>
              </a:xfrm>
              <a:prstGeom prst="rect">
                <a:avLst/>
              </a:prstGeom>
              <a:solidFill>
                <a:srgbClr val="7C18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4E8AF803-0BEE-47B7-842C-CD39B0EF7169}"/>
                  </a:ext>
                </a:extLst>
              </p:cNvPr>
              <p:cNvSpPr/>
              <p:nvPr/>
            </p:nvSpPr>
            <p:spPr>
              <a:xfrm>
                <a:off x="5274493" y="8762874"/>
                <a:ext cx="133167" cy="457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351E9FA0-B685-4D4D-8140-25184D84EB1E}"/>
                  </a:ext>
                </a:extLst>
              </p:cNvPr>
              <p:cNvSpPr/>
              <p:nvPr/>
            </p:nvSpPr>
            <p:spPr>
              <a:xfrm>
                <a:off x="5236455" y="8941421"/>
                <a:ext cx="212359" cy="16947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20ABE0B9-7CD1-4CC1-9969-41D2231BCF57}"/>
                  </a:ext>
                </a:extLst>
              </p:cNvPr>
              <p:cNvGrpSpPr/>
              <p:nvPr/>
            </p:nvGrpSpPr>
            <p:grpSpPr>
              <a:xfrm>
                <a:off x="5279496" y="8967326"/>
                <a:ext cx="123159" cy="118186"/>
                <a:chOff x="5290086" y="8933543"/>
                <a:chExt cx="123159" cy="118186"/>
              </a:xfrm>
            </p:grpSpPr>
            <p:sp>
              <p:nvSpPr>
                <p:cNvPr id="146" name="楕円 145">
                  <a:extLst>
                    <a:ext uri="{FF2B5EF4-FFF2-40B4-BE49-F238E27FC236}">
                      <a16:creationId xmlns:a16="http://schemas.microsoft.com/office/drawing/2014/main" id="{FD9B966D-D9EA-4FB4-AAAE-1277DB3A40D6}"/>
                    </a:ext>
                  </a:extLst>
                </p:cNvPr>
                <p:cNvSpPr/>
                <p:nvPr/>
              </p:nvSpPr>
              <p:spPr>
                <a:xfrm>
                  <a:off x="5290086" y="8970635"/>
                  <a:ext cx="81965" cy="81094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C25BD196-B2A4-4874-833B-3CB66B33E94E}"/>
                    </a:ext>
                  </a:extLst>
                </p:cNvPr>
                <p:cNvSpPr/>
                <p:nvPr/>
              </p:nvSpPr>
              <p:spPr>
                <a:xfrm>
                  <a:off x="5331280" y="8969743"/>
                  <a:ext cx="81965" cy="81094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8" name="楕円 147">
                  <a:extLst>
                    <a:ext uri="{FF2B5EF4-FFF2-40B4-BE49-F238E27FC236}">
                      <a16:creationId xmlns:a16="http://schemas.microsoft.com/office/drawing/2014/main" id="{C97978D1-4AFA-419B-A90A-D6FA1A9DB063}"/>
                    </a:ext>
                  </a:extLst>
                </p:cNvPr>
                <p:cNvSpPr/>
                <p:nvPr/>
              </p:nvSpPr>
              <p:spPr>
                <a:xfrm>
                  <a:off x="5310097" y="8933543"/>
                  <a:ext cx="81965" cy="81094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0B9FE811-F698-4A80-8A07-DA9664B2225D}"/>
                </a:ext>
              </a:extLst>
            </p:cNvPr>
            <p:cNvGrpSpPr/>
            <p:nvPr/>
          </p:nvGrpSpPr>
          <p:grpSpPr>
            <a:xfrm>
              <a:off x="3892653" y="4142845"/>
              <a:ext cx="547408" cy="317630"/>
              <a:chOff x="4617600" y="9537517"/>
              <a:chExt cx="547408" cy="317630"/>
            </a:xfrm>
            <a:effectLst>
              <a:outerShdw blurRad="63500" sx="102000" sy="102000" algn="ctr" rotWithShape="0">
                <a:prstClr val="black"/>
              </a:outerShdw>
            </a:effectLst>
          </p:grpSpPr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6FB160CD-27FB-490D-91C0-3CB3CCC96A07}"/>
                  </a:ext>
                </a:extLst>
              </p:cNvPr>
              <p:cNvSpPr/>
              <p:nvPr/>
            </p:nvSpPr>
            <p:spPr>
              <a:xfrm>
                <a:off x="4617600" y="9537518"/>
                <a:ext cx="168433" cy="3176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台形 154">
                <a:extLst>
                  <a:ext uri="{FF2B5EF4-FFF2-40B4-BE49-F238E27FC236}">
                    <a16:creationId xmlns:a16="http://schemas.microsoft.com/office/drawing/2014/main" id="{694D2DF6-2669-4B43-828A-D02A02729923}"/>
                  </a:ext>
                </a:extLst>
              </p:cNvPr>
              <p:cNvSpPr/>
              <p:nvPr/>
            </p:nvSpPr>
            <p:spPr>
              <a:xfrm rot="5400000">
                <a:off x="4674066" y="9651181"/>
                <a:ext cx="317629" cy="90301"/>
              </a:xfrm>
              <a:prstGeom prst="trapezoid">
                <a:avLst>
                  <a:gd name="adj" fmla="val 6894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06E320BE-D607-4637-A54F-DBFDD4CC9924}"/>
                  </a:ext>
                </a:extLst>
              </p:cNvPr>
              <p:cNvSpPr/>
              <p:nvPr/>
            </p:nvSpPr>
            <p:spPr>
              <a:xfrm>
                <a:off x="4878030" y="9613480"/>
                <a:ext cx="286978" cy="1673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3C578BED-513B-44A9-8C60-26E7E993E15E}"/>
                </a:ext>
              </a:extLst>
            </p:cNvPr>
            <p:cNvGrpSpPr/>
            <p:nvPr/>
          </p:nvGrpSpPr>
          <p:grpSpPr>
            <a:xfrm>
              <a:off x="4578059" y="4714200"/>
              <a:ext cx="547408" cy="317630"/>
              <a:chOff x="4617600" y="9537517"/>
              <a:chExt cx="547408" cy="317630"/>
            </a:xfrm>
            <a:solidFill>
              <a:schemeClr val="accent1">
                <a:lumMod val="20000"/>
                <a:lumOff val="80000"/>
              </a:schemeClr>
            </a:solidFill>
            <a:effectLst>
              <a:outerShdw blurRad="63500" sx="102000" sy="102000" algn="ctr" rotWithShape="0">
                <a:schemeClr val="bg1"/>
              </a:outerShdw>
            </a:effectLst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B8157752-4162-4677-95C5-B6D097DF8DD0}"/>
                  </a:ext>
                </a:extLst>
              </p:cNvPr>
              <p:cNvSpPr/>
              <p:nvPr/>
            </p:nvSpPr>
            <p:spPr>
              <a:xfrm>
                <a:off x="4617600" y="9537518"/>
                <a:ext cx="168433" cy="3176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台形 158">
                <a:extLst>
                  <a:ext uri="{FF2B5EF4-FFF2-40B4-BE49-F238E27FC236}">
                    <a16:creationId xmlns:a16="http://schemas.microsoft.com/office/drawing/2014/main" id="{61D51ED9-8869-4B02-A661-F762D2448C67}"/>
                  </a:ext>
                </a:extLst>
              </p:cNvPr>
              <p:cNvSpPr/>
              <p:nvPr/>
            </p:nvSpPr>
            <p:spPr>
              <a:xfrm rot="5400000">
                <a:off x="4674066" y="9651181"/>
                <a:ext cx="317629" cy="90301"/>
              </a:xfrm>
              <a:prstGeom prst="trapezoid">
                <a:avLst>
                  <a:gd name="adj" fmla="val 6894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99A6EE90-E08A-43D8-A91E-749D99E7153A}"/>
                  </a:ext>
                </a:extLst>
              </p:cNvPr>
              <p:cNvSpPr/>
              <p:nvPr/>
            </p:nvSpPr>
            <p:spPr>
              <a:xfrm>
                <a:off x="4878030" y="9613480"/>
                <a:ext cx="286978" cy="16730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3CF60792-F7E4-4DCD-9603-0BEA8E93251B}"/>
                </a:ext>
              </a:extLst>
            </p:cNvPr>
            <p:cNvGrpSpPr/>
            <p:nvPr/>
          </p:nvGrpSpPr>
          <p:grpSpPr>
            <a:xfrm>
              <a:off x="4644670" y="4178551"/>
              <a:ext cx="461942" cy="400839"/>
              <a:chOff x="4644670" y="4178551"/>
              <a:chExt cx="461942" cy="400839"/>
            </a:xfrm>
          </p:grpSpPr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A7501A64-3AAC-4D22-8274-44BA6EE47B34}"/>
                  </a:ext>
                </a:extLst>
              </p:cNvPr>
              <p:cNvGrpSpPr/>
              <p:nvPr/>
            </p:nvGrpSpPr>
            <p:grpSpPr>
              <a:xfrm>
                <a:off x="4644670" y="4178551"/>
                <a:ext cx="461942" cy="400839"/>
                <a:chOff x="5111827" y="8762874"/>
                <a:chExt cx="461942" cy="400839"/>
              </a:xfrm>
              <a:solidFill>
                <a:schemeClr val="accent6"/>
              </a:solidFill>
              <a:effectLst>
                <a:outerShdw blurRad="63500" sx="102000" sy="102000" algn="ctr" rotWithShape="0">
                  <a:schemeClr val="tx1"/>
                </a:outerShdw>
              </a:effectLst>
            </p:grpSpPr>
            <p:sp>
              <p:nvSpPr>
                <p:cNvPr id="162" name="四角形: 角を丸くする 161">
                  <a:extLst>
                    <a:ext uri="{FF2B5EF4-FFF2-40B4-BE49-F238E27FC236}">
                      <a16:creationId xmlns:a16="http://schemas.microsoft.com/office/drawing/2014/main" id="{A90427C3-2030-4662-8785-F4D0AE9242BD}"/>
                    </a:ext>
                  </a:extLst>
                </p:cNvPr>
                <p:cNvSpPr/>
                <p:nvPr/>
              </p:nvSpPr>
              <p:spPr>
                <a:xfrm>
                  <a:off x="5111827" y="8906244"/>
                  <a:ext cx="461942" cy="257469"/>
                </a:xfrm>
                <a:prstGeom prst="roundRect">
                  <a:avLst>
                    <a:gd name="adj" fmla="val 43708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5FD75939-1B1F-4DC7-AEB8-5DD87078B538}"/>
                    </a:ext>
                  </a:extLst>
                </p:cNvPr>
                <p:cNvSpPr/>
                <p:nvPr/>
              </p:nvSpPr>
              <p:spPr>
                <a:xfrm>
                  <a:off x="5274493" y="8820513"/>
                  <a:ext cx="133904" cy="8635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82142DFE-C780-4898-81B2-D2A0CCB7EA91}"/>
                    </a:ext>
                  </a:extLst>
                </p:cNvPr>
                <p:cNvSpPr/>
                <p:nvPr/>
              </p:nvSpPr>
              <p:spPr>
                <a:xfrm>
                  <a:off x="5274493" y="8762874"/>
                  <a:ext cx="133167" cy="4571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F76B2532-933C-42A3-8F2B-CEFF7642B640}"/>
                    </a:ext>
                  </a:extLst>
                </p:cNvPr>
                <p:cNvSpPr/>
                <p:nvPr/>
              </p:nvSpPr>
              <p:spPr>
                <a:xfrm>
                  <a:off x="5236455" y="8941421"/>
                  <a:ext cx="212359" cy="16947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shade val="50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0A2D5825-C6D0-4B97-9211-9C045678237C}"/>
                  </a:ext>
                </a:extLst>
              </p:cNvPr>
              <p:cNvGrpSpPr/>
              <p:nvPr/>
            </p:nvGrpSpPr>
            <p:grpSpPr>
              <a:xfrm>
                <a:off x="4814824" y="4380914"/>
                <a:ext cx="124827" cy="121474"/>
                <a:chOff x="4800623" y="4298795"/>
                <a:chExt cx="232719" cy="233309"/>
              </a:xfrm>
            </p:grpSpPr>
            <p:sp>
              <p:nvSpPr>
                <p:cNvPr id="170" name="弦 169">
                  <a:extLst>
                    <a:ext uri="{FF2B5EF4-FFF2-40B4-BE49-F238E27FC236}">
                      <a16:creationId xmlns:a16="http://schemas.microsoft.com/office/drawing/2014/main" id="{D3CFFE60-2402-41FE-A716-09B835A115F7}"/>
                    </a:ext>
                  </a:extLst>
                </p:cNvPr>
                <p:cNvSpPr/>
                <p:nvPr/>
              </p:nvSpPr>
              <p:spPr>
                <a:xfrm>
                  <a:off x="4804403" y="4298795"/>
                  <a:ext cx="220035" cy="232719"/>
                </a:xfrm>
                <a:prstGeom prst="chord">
                  <a:avLst>
                    <a:gd name="adj1" fmla="val 2700000"/>
                    <a:gd name="adj2" fmla="val 12909627"/>
                  </a:avLst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弦 170">
                  <a:extLst>
                    <a:ext uri="{FF2B5EF4-FFF2-40B4-BE49-F238E27FC236}">
                      <a16:creationId xmlns:a16="http://schemas.microsoft.com/office/drawing/2014/main" id="{A2955F86-C24A-40B2-BC85-DEA40AB429A7}"/>
                    </a:ext>
                  </a:extLst>
                </p:cNvPr>
                <p:cNvSpPr/>
                <p:nvPr/>
              </p:nvSpPr>
              <p:spPr>
                <a:xfrm rot="14612531">
                  <a:off x="4806965" y="4301811"/>
                  <a:ext cx="220035" cy="232719"/>
                </a:xfrm>
                <a:prstGeom prst="chord">
                  <a:avLst>
                    <a:gd name="adj1" fmla="val 2700000"/>
                    <a:gd name="adj2" fmla="val 12909627"/>
                  </a:avLst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弦 171">
                  <a:extLst>
                    <a:ext uri="{FF2B5EF4-FFF2-40B4-BE49-F238E27FC236}">
                      <a16:creationId xmlns:a16="http://schemas.microsoft.com/office/drawing/2014/main" id="{4B7EB2F2-DB57-43FD-89D3-657580469F23}"/>
                    </a:ext>
                  </a:extLst>
                </p:cNvPr>
                <p:cNvSpPr/>
                <p:nvPr/>
              </p:nvSpPr>
              <p:spPr>
                <a:xfrm rot="8526244">
                  <a:off x="4809981" y="4299385"/>
                  <a:ext cx="220035" cy="232719"/>
                </a:xfrm>
                <a:prstGeom prst="chord">
                  <a:avLst>
                    <a:gd name="adj1" fmla="val 2700000"/>
                    <a:gd name="adj2" fmla="val 12909627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>
                  <a:extLst>
                    <a:ext uri="{FF2B5EF4-FFF2-40B4-BE49-F238E27FC236}">
                      <a16:creationId xmlns:a16="http://schemas.microsoft.com/office/drawing/2014/main" id="{A743DDF2-5052-472B-8505-1D08CFCDE363}"/>
                    </a:ext>
                  </a:extLst>
                </p:cNvPr>
                <p:cNvSpPr/>
                <p:nvPr/>
              </p:nvSpPr>
              <p:spPr>
                <a:xfrm>
                  <a:off x="4881066" y="4385613"/>
                  <a:ext cx="64950" cy="6026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8CA02315-1F10-4F2D-A230-6B13D8FA1393}"/>
              </a:ext>
            </a:extLst>
          </p:cNvPr>
          <p:cNvGrpSpPr/>
          <p:nvPr/>
        </p:nvGrpSpPr>
        <p:grpSpPr>
          <a:xfrm>
            <a:off x="1821642" y="4911310"/>
            <a:ext cx="496310" cy="431282"/>
            <a:chOff x="8513834" y="4610233"/>
            <a:chExt cx="610218" cy="460765"/>
          </a:xfrm>
        </p:grpSpPr>
        <p:sp>
          <p:nvSpPr>
            <p:cNvPr id="183" name="二等辺三角形 182">
              <a:extLst>
                <a:ext uri="{FF2B5EF4-FFF2-40B4-BE49-F238E27FC236}">
                  <a16:creationId xmlns:a16="http://schemas.microsoft.com/office/drawing/2014/main" id="{EF260B91-03D2-4CB1-872B-6DDC072EED39}"/>
                </a:ext>
              </a:extLst>
            </p:cNvPr>
            <p:cNvSpPr/>
            <p:nvPr/>
          </p:nvSpPr>
          <p:spPr>
            <a:xfrm rot="19736535">
              <a:off x="8513834" y="4610233"/>
              <a:ext cx="204538" cy="32316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四角形: 1 つの角を切り取る 180">
              <a:extLst>
                <a:ext uri="{FF2B5EF4-FFF2-40B4-BE49-F238E27FC236}">
                  <a16:creationId xmlns:a16="http://schemas.microsoft.com/office/drawing/2014/main" id="{278CB1F2-BD06-49A1-A9FB-BF93D2772137}"/>
                </a:ext>
              </a:extLst>
            </p:cNvPr>
            <p:cNvSpPr/>
            <p:nvPr/>
          </p:nvSpPr>
          <p:spPr>
            <a:xfrm>
              <a:off x="8671644" y="4854997"/>
              <a:ext cx="452408" cy="216001"/>
            </a:xfrm>
            <a:prstGeom prst="snip1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1P</a:t>
              </a:r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66716D16-CF8B-40B8-A0BD-F68731BFEDE8}"/>
              </a:ext>
            </a:extLst>
          </p:cNvPr>
          <p:cNvGrpSpPr/>
          <p:nvPr/>
        </p:nvGrpSpPr>
        <p:grpSpPr>
          <a:xfrm>
            <a:off x="2596188" y="4917691"/>
            <a:ext cx="511754" cy="425662"/>
            <a:chOff x="8268640" y="3753886"/>
            <a:chExt cx="629206" cy="454761"/>
          </a:xfrm>
        </p:grpSpPr>
        <p:sp>
          <p:nvSpPr>
            <p:cNvPr id="182" name="二等辺三角形 181">
              <a:extLst>
                <a:ext uri="{FF2B5EF4-FFF2-40B4-BE49-F238E27FC236}">
                  <a16:creationId xmlns:a16="http://schemas.microsoft.com/office/drawing/2014/main" id="{5D097739-5A70-45A2-9EE7-BD217EA5E81F}"/>
                </a:ext>
              </a:extLst>
            </p:cNvPr>
            <p:cNvSpPr/>
            <p:nvPr/>
          </p:nvSpPr>
          <p:spPr>
            <a:xfrm rot="19736535">
              <a:off x="8268640" y="3753886"/>
              <a:ext cx="204538" cy="32316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四角形: 1 つの角を切り取る 179">
              <a:extLst>
                <a:ext uri="{FF2B5EF4-FFF2-40B4-BE49-F238E27FC236}">
                  <a16:creationId xmlns:a16="http://schemas.microsoft.com/office/drawing/2014/main" id="{18928703-109D-4C0E-99C3-313723687B6F}"/>
                </a:ext>
              </a:extLst>
            </p:cNvPr>
            <p:cNvSpPr/>
            <p:nvPr/>
          </p:nvSpPr>
          <p:spPr>
            <a:xfrm>
              <a:off x="8445438" y="3992646"/>
              <a:ext cx="452408" cy="216001"/>
            </a:xfrm>
            <a:prstGeom prst="snip1Rect">
              <a:avLst/>
            </a:prstGeom>
            <a:solidFill>
              <a:srgbClr val="C2141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2P</a:t>
              </a:r>
            </a:p>
          </p:txBody>
        </p:sp>
      </p:grp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22A6CB30-BCC1-46F6-B2B6-D7CB24A87339}"/>
              </a:ext>
            </a:extLst>
          </p:cNvPr>
          <p:cNvSpPr/>
          <p:nvPr/>
        </p:nvSpPr>
        <p:spPr>
          <a:xfrm>
            <a:off x="1207164" y="5684327"/>
            <a:ext cx="3603111" cy="899192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コストを消費して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ピンかバンパーを追加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48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84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HGPｺﾞｼｯｸE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朋弥 金崎</dc:creator>
  <cp:lastModifiedBy>student</cp:lastModifiedBy>
  <cp:revision>23</cp:revision>
  <dcterms:created xsi:type="dcterms:W3CDTF">2023-11-05T02:37:30Z</dcterms:created>
  <dcterms:modified xsi:type="dcterms:W3CDTF">2023-11-06T01:42:53Z</dcterms:modified>
</cp:coreProperties>
</file>