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新・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2025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卒業制作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A0322-063A-4D28-B2A8-F34ECE4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ターゲット・コンセプト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2E871-E0CE-41B2-AC84-2B5CBBA0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kumimoji="1"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AKR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狙い撃ち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en-US" altLang="ja-JP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40-50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世代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に刺さるとうれしい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・デビルワールドの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正統進化</a:t>
            </a:r>
            <a:endParaRPr kumimoji="1"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・大きすぎる改変は極力行わない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B0A8B-F579-471A-AE43-1A74D42C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ゲーム進行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4B9BB91-2F2D-49F8-BF0B-9AAF07ED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・第一フェーズ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マップ中に散らばっている「ボワボワ」を収集。すべて集めると第二フェーズに移行する。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・第二フェーズ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マップ端に出現する４つの「バイブル」をマップ中央の「デビルホール」に運搬する。すべて運搬しきるとゲームクリア。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9B92E57E-48E2-4D93-81EB-6F4887DA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マップの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傾きによって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移動速度が変動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上りは遅い、下りは速い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傾くことによる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マップ構造の変化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壁がせりあがる等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傾きで起動する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ギミック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水流、転がる岩等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DAA84-99AA-4FCC-BC35-80FF89E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リメイク元から変更された点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3B4CA-8D04-47E1-94AA-A77B0643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新要素「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」の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追加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ステージをクリアして次に進む方式ではなく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マップ選択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方式</a:t>
            </a:r>
            <a:endParaRPr kumimoji="1"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選択方式への変更に伴い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ボーナス面の削除</a:t>
            </a:r>
            <a:endParaRPr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ボーナス面の削除に伴い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残機の回復を削除</a:t>
            </a:r>
            <a:endParaRPr kumimoji="1"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難易度は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AI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リアルタイム変化</a:t>
            </a:r>
            <a:endParaRPr kumimoji="1" lang="en-US" altLang="ja-JP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AI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機能は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オンオフ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完全なパターン化</a:t>
            </a:r>
            <a:r>
              <a: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スクロールの壁は</a:t>
            </a:r>
            <a:r>
              <a:rPr kumimoji="1"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接触で</a:t>
            </a:r>
            <a:r>
              <a:rPr lang="ja-JP" altLang="en-US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</a:t>
            </a:r>
            <a:endParaRPr kumimoji="1" lang="ja-JP" altLang="en-US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83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199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HGP創英角ｺﾞｼｯｸUB</vt:lpstr>
      <vt:lpstr>游ゴシック</vt:lpstr>
      <vt:lpstr>游ゴシック Light</vt:lpstr>
      <vt:lpstr>Arial</vt:lpstr>
      <vt:lpstr>Office テーマ</vt:lpstr>
      <vt:lpstr>新・デビルワールド</vt:lpstr>
      <vt:lpstr>ターゲット・コンセプト</vt:lpstr>
      <vt:lpstr>ゲーム進行</vt:lpstr>
      <vt:lpstr>新要素</vt:lpstr>
      <vt:lpstr>リメイク元から変更された点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12</cp:revision>
  <dcterms:created xsi:type="dcterms:W3CDTF">2024-10-06T23:14:48Z</dcterms:created>
  <dcterms:modified xsi:type="dcterms:W3CDTF">2024-10-07T01:34:26Z</dcterms:modified>
</cp:coreProperties>
</file>