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57" r:id="rId3"/>
    <p:sldId id="273" r:id="rId4"/>
    <p:sldId id="272" r:id="rId5"/>
    <p:sldId id="263" r:id="rId6"/>
    <p:sldId id="267" r:id="rId7"/>
    <p:sldId id="270" r:id="rId8"/>
    <p:sldId id="268" r:id="rId9"/>
    <p:sldId id="274" r:id="rId10"/>
    <p:sldId id="258" r:id="rId11"/>
    <p:sldId id="269" r:id="rId12"/>
    <p:sldId id="260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1009" autoAdjust="0"/>
  </p:normalViewPr>
  <p:slideViewPr>
    <p:cSldViewPr snapToGrid="0">
      <p:cViewPr varScale="1">
        <p:scale>
          <a:sx n="56" d="100"/>
          <a:sy n="56" d="100"/>
        </p:scale>
        <p:origin x="29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9911-4B2A-440C-A2C7-01D6D1C386BF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CB69-BDD3-4089-960E-7866CC82B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24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6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CD77-7FE9-468B-B3FF-1C13F805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44A7ECA-94CB-9305-8157-2AC49E832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E9260D6-FF7D-FC91-BE25-EAF847486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9DA857-14EB-D1F4-E036-D4DB1FF5F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4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7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4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5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10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1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4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B8317-445D-E151-85DC-B7C2080C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チームロゴ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10D3FFF-2791-3584-04E3-675B99F8EEAA}"/>
              </a:ext>
            </a:extLst>
          </p:cNvPr>
          <p:cNvSpPr txBox="1">
            <a:spLocks/>
          </p:cNvSpPr>
          <p:nvPr/>
        </p:nvSpPr>
        <p:spPr>
          <a:xfrm>
            <a:off x="296341" y="1976342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タイトルロゴ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B3E1B72-68C3-18C8-D0D1-23EAD862172F}"/>
              </a:ext>
            </a:extLst>
          </p:cNvPr>
          <p:cNvSpPr txBox="1">
            <a:spLocks/>
          </p:cNvSpPr>
          <p:nvPr/>
        </p:nvSpPr>
        <p:spPr>
          <a:xfrm>
            <a:off x="296341" y="410025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メンバー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8E29BC-1BB1-1E87-0804-4C012C89B3EB}"/>
              </a:ext>
            </a:extLst>
          </p:cNvPr>
          <p:cNvSpPr txBox="1"/>
          <p:nvPr/>
        </p:nvSpPr>
        <p:spPr>
          <a:xfrm>
            <a:off x="2620370" y="72606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しおん</a:t>
            </a:r>
          </a:p>
        </p:txBody>
      </p:sp>
    </p:spTree>
    <p:extLst>
      <p:ext uri="{BB962C8B-B14F-4D97-AF65-F5344CB8AC3E}">
        <p14:creationId xmlns:p14="http://schemas.microsoft.com/office/powerpoint/2010/main" val="21025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30674-BAC9-0184-BF5E-031CFBD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74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C93C7-47D1-CB15-AA74-8F33D0615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5950F-8C0D-3B42-05BA-42B2426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4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B1422-DA6D-4011-88CE-E251E851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裏表紙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2319-5287-BB14-3542-1D0CDD05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しおおおおん</a:t>
            </a:r>
          </a:p>
        </p:txBody>
      </p:sp>
    </p:spTree>
    <p:extLst>
      <p:ext uri="{BB962C8B-B14F-4D97-AF65-F5344CB8AC3E}">
        <p14:creationId xmlns:p14="http://schemas.microsoft.com/office/powerpoint/2010/main" val="1190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7253E-784E-110A-158E-AC18B3A9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51A56-3D1B-0B3F-32F2-2E53BF1C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しおおん</a:t>
            </a:r>
          </a:p>
        </p:txBody>
      </p:sp>
    </p:spTree>
    <p:extLst>
      <p:ext uri="{BB962C8B-B14F-4D97-AF65-F5344CB8AC3E}">
        <p14:creationId xmlns:p14="http://schemas.microsoft.com/office/powerpoint/2010/main" val="19090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29D62-74E7-C7F1-68D3-717D19E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技術あぴ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79F89-FFEB-06D4-7303-1B7E1951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しおおおん</a:t>
            </a:r>
          </a:p>
        </p:txBody>
      </p:sp>
    </p:spTree>
    <p:extLst>
      <p:ext uri="{BB962C8B-B14F-4D97-AF65-F5344CB8AC3E}">
        <p14:creationId xmlns:p14="http://schemas.microsoft.com/office/powerpoint/2010/main" val="28298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5D95B-A76E-7FCA-C4A1-1C2E47D12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83B2-D4B4-EDA6-328E-0050D622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F5581-A775-F281-5F92-6FC8874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41185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54044-5D63-FAEF-3411-29959E8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EA170-C617-222D-FF00-DEAC7B68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180461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1CCE2-B26D-FC9E-C827-A88FC9E0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制作の様子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ブース設計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0CA17-F50D-1A40-8EDE-A6636696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167500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1719A-B556-F041-7AE8-1DCF6F6A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D7F31-CD05-E7D2-B2C9-FC38F79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当日の様子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8AF3E-0A16-BBA6-9C66-2D65580B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31062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D880-9911-A09E-664A-024825B43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テキスト&#10;&#10;自動的に生成された説明">
            <a:extLst>
              <a:ext uri="{FF2B5EF4-FFF2-40B4-BE49-F238E27FC236}">
                <a16:creationId xmlns:a16="http://schemas.microsoft.com/office/drawing/2014/main" id="{F9C1504D-7FE3-DC98-5ED3-36CA12D3E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64" y="1139144"/>
            <a:ext cx="3193691" cy="1796451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1BC0BC57-68F4-EE1A-3B80-92DABF8BCC62}"/>
              </a:ext>
            </a:extLst>
          </p:cNvPr>
          <p:cNvSpPr/>
          <p:nvPr/>
        </p:nvSpPr>
        <p:spPr>
          <a:xfrm>
            <a:off x="62693" y="990123"/>
            <a:ext cx="668740" cy="8639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下を指すデビルの画像を貼りたい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A2382F-F9E2-C59C-BBA8-7F32144C79A7}"/>
              </a:ext>
            </a:extLst>
          </p:cNvPr>
          <p:cNvSpPr txBox="1"/>
          <p:nvPr/>
        </p:nvSpPr>
        <p:spPr>
          <a:xfrm rot="20748812">
            <a:off x="102114" y="103014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プロトタイプ版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E36E7F-5DF3-031A-44D9-DC6AA92AC52B}"/>
              </a:ext>
            </a:extLst>
          </p:cNvPr>
          <p:cNvSpPr txBox="1"/>
          <p:nvPr/>
        </p:nvSpPr>
        <p:spPr>
          <a:xfrm rot="20748812">
            <a:off x="105874" y="316715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アルファ版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409F4A-2CA2-EBA7-23F8-864E191FB291}"/>
              </a:ext>
            </a:extLst>
          </p:cNvPr>
          <p:cNvSpPr txBox="1"/>
          <p:nvPr/>
        </p:nvSpPr>
        <p:spPr>
          <a:xfrm rot="20748812">
            <a:off x="141874" y="529758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ベータ版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14DC78-EE48-4A72-CA5F-5C9754ECC205}"/>
              </a:ext>
            </a:extLst>
          </p:cNvPr>
          <p:cNvSpPr txBox="1"/>
          <p:nvPr/>
        </p:nvSpPr>
        <p:spPr>
          <a:xfrm rot="20748812">
            <a:off x="146818" y="749008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マスター版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3A17F95-FC1A-7C64-90C0-B991C9F77C08}"/>
              </a:ext>
            </a:extLst>
          </p:cNvPr>
          <p:cNvSpPr txBox="1"/>
          <p:nvPr/>
        </p:nvSpPr>
        <p:spPr>
          <a:xfrm>
            <a:off x="3004489" y="239143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32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673129-8B51-D474-4775-C7E2CC42E6BD}"/>
              </a:ext>
            </a:extLst>
          </p:cNvPr>
          <p:cNvSpPr txBox="1"/>
          <p:nvPr/>
        </p:nvSpPr>
        <p:spPr>
          <a:xfrm>
            <a:off x="3004489" y="453429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32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DA7EF3-E063-BCBC-918A-4CEF1988E7FC}"/>
              </a:ext>
            </a:extLst>
          </p:cNvPr>
          <p:cNvSpPr txBox="1"/>
          <p:nvPr/>
        </p:nvSpPr>
        <p:spPr>
          <a:xfrm>
            <a:off x="3004489" y="665915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32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A0EC0C-8B13-7B4D-47A0-A1CD8A34DB0A}"/>
              </a:ext>
            </a:extLst>
          </p:cNvPr>
          <p:cNvSpPr txBox="1"/>
          <p:nvPr/>
        </p:nvSpPr>
        <p:spPr>
          <a:xfrm>
            <a:off x="2349391" y="12859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企画を完成！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8E5ADF3-69BE-643E-1E8B-BBCE9F3C85DF}"/>
              </a:ext>
            </a:extLst>
          </p:cNvPr>
          <p:cNvSpPr txBox="1"/>
          <p:nvPr/>
        </p:nvSpPr>
        <p:spPr>
          <a:xfrm>
            <a:off x="2349391" y="342882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新要素の実装！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ABC98E-8334-D940-D37C-967F7B0D6EF9}"/>
              </a:ext>
            </a:extLst>
          </p:cNvPr>
          <p:cNvSpPr txBox="1"/>
          <p:nvPr/>
        </p:nvSpPr>
        <p:spPr>
          <a:xfrm>
            <a:off x="2349391" y="555368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リソースの置換！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826997-465B-C9D6-E752-9A5D1E0FF3FF}"/>
              </a:ext>
            </a:extLst>
          </p:cNvPr>
          <p:cNvSpPr txBox="1"/>
          <p:nvPr/>
        </p:nvSpPr>
        <p:spPr>
          <a:xfrm>
            <a:off x="2349391" y="774176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デバッグタイム！</a:t>
            </a:r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14969942-3AB8-A8A7-817B-894880AFC0D9}"/>
              </a:ext>
            </a:extLst>
          </p:cNvPr>
          <p:cNvSpPr txBox="1">
            <a:spLocks/>
          </p:cNvSpPr>
          <p:nvPr/>
        </p:nvSpPr>
        <p:spPr>
          <a:xfrm>
            <a:off x="471487" y="64458"/>
            <a:ext cx="5915025" cy="700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想定のスケジュール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821DDE-DABA-0FA1-4FC2-A4CD05E2ABAC}"/>
              </a:ext>
            </a:extLst>
          </p:cNvPr>
          <p:cNvSpPr txBox="1"/>
          <p:nvPr/>
        </p:nvSpPr>
        <p:spPr>
          <a:xfrm>
            <a:off x="603272" y="177284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ひとまず原作を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完全再現してみよう！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94C4A2-EE77-C3C5-D3BA-4A5B502E069F}"/>
              </a:ext>
            </a:extLst>
          </p:cNvPr>
          <p:cNvSpPr txBox="1"/>
          <p:nvPr/>
        </p:nvSpPr>
        <p:spPr>
          <a:xfrm>
            <a:off x="603272" y="3914740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原作の要素を残しつつ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傾きを追加していこう！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DE1DDB-6EEE-9731-C8F3-9BA8AB9F90C5}"/>
              </a:ext>
            </a:extLst>
          </p:cNvPr>
          <p:cNvSpPr txBox="1"/>
          <p:nvPr/>
        </p:nvSpPr>
        <p:spPr>
          <a:xfrm>
            <a:off x="603272" y="604497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仮で使っていたリソースを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デビル達に置き換えていこう！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798B2E-9998-4A74-6C8B-C6718957B0DE}"/>
              </a:ext>
            </a:extLst>
          </p:cNvPr>
          <p:cNvSpPr txBox="1"/>
          <p:nvPr/>
        </p:nvSpPr>
        <p:spPr>
          <a:xfrm>
            <a:off x="603272" y="822767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デバッグとブース制作を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同時並行で進めていこう！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413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BFFF-0A01-4BBE-2F67-6F35B24B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おもちゃ, 座る, 小さい が含まれている画像&#10;&#10;自動的に生成された説明">
            <a:extLst>
              <a:ext uri="{FF2B5EF4-FFF2-40B4-BE49-F238E27FC236}">
                <a16:creationId xmlns:a16="http://schemas.microsoft.com/office/drawing/2014/main" id="{63B53870-E53E-EF1D-642A-06D24A5D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64" y="5428695"/>
            <a:ext cx="3193691" cy="17964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C737087-CD9D-ADC9-99AD-D2FCD980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64458"/>
            <a:ext cx="5915025" cy="700894"/>
          </a:xfrm>
        </p:spPr>
        <p:txBody>
          <a:bodyPr/>
          <a:lstStyle/>
          <a:p>
            <a:pPr algn="ctr"/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実際のスケジュール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675E4BFE-CE3E-8B87-3B0A-AA997BEA34F1}"/>
              </a:ext>
            </a:extLst>
          </p:cNvPr>
          <p:cNvSpPr/>
          <p:nvPr/>
        </p:nvSpPr>
        <p:spPr>
          <a:xfrm>
            <a:off x="62693" y="990123"/>
            <a:ext cx="668740" cy="8639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下を指すデビルの画像を貼りたい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4E6551-7AE1-732D-C1DA-DF83444C6023}"/>
              </a:ext>
            </a:extLst>
          </p:cNvPr>
          <p:cNvSpPr txBox="1"/>
          <p:nvPr/>
        </p:nvSpPr>
        <p:spPr>
          <a:xfrm>
            <a:off x="603272" y="1772842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原作再現どころか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傾きの実装まで手を付けるハイペース！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7F8DD1-F031-D7ED-DBA9-47B19DE691DF}"/>
              </a:ext>
            </a:extLst>
          </p:cNvPr>
          <p:cNvSpPr txBox="1"/>
          <p:nvPr/>
        </p:nvSpPr>
        <p:spPr>
          <a:xfrm>
            <a:off x="603272" y="3914740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想定よりも１カ月早く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インゲーム部分が完成した！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6D874D-27DA-76F5-2FAC-85D615589FC8}"/>
              </a:ext>
            </a:extLst>
          </p:cNvPr>
          <p:cNvSpPr txBox="1"/>
          <p:nvPr/>
        </p:nvSpPr>
        <p:spPr>
          <a:xfrm>
            <a:off x="603272" y="6044978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速度重視の実装をしたことで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クラス設計に問題が生じ山のようなバグが！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FAB3B2-DD87-71C6-0728-2E60C044CDF7}"/>
              </a:ext>
            </a:extLst>
          </p:cNvPr>
          <p:cNvSpPr txBox="1"/>
          <p:nvPr/>
        </p:nvSpPr>
        <p:spPr>
          <a:xfrm>
            <a:off x="603272" y="8227675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減る気配のないバグに対して</a:t>
            </a:r>
            <a:endParaRPr kumimoji="1" lang="en-US" altLang="ja-JP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就活や自己都合でメンバーが大幅に減少</a:t>
            </a:r>
            <a:r>
              <a:rPr kumimoji="1" lang="en-US" altLang="ja-JP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14E5D8-DA0E-612A-3B18-0ACFBDCA2C9C}"/>
              </a:ext>
            </a:extLst>
          </p:cNvPr>
          <p:cNvSpPr txBox="1"/>
          <p:nvPr/>
        </p:nvSpPr>
        <p:spPr>
          <a:xfrm>
            <a:off x="2349391" y="12859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驚異の実装速度！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FF4264-523F-EF20-D69E-524F6DBB9829}"/>
              </a:ext>
            </a:extLst>
          </p:cNvPr>
          <p:cNvSpPr txBox="1"/>
          <p:nvPr/>
        </p:nvSpPr>
        <p:spPr>
          <a:xfrm>
            <a:off x="2349391" y="342882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リソースが完成！？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F74F59-3361-9665-57ED-08B7E8AFDE90}"/>
              </a:ext>
            </a:extLst>
          </p:cNvPr>
          <p:cNvSpPr txBox="1"/>
          <p:nvPr/>
        </p:nvSpPr>
        <p:spPr>
          <a:xfrm>
            <a:off x="2349391" y="555368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狂気のデバッグ地獄！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C42112-D85A-3B0C-6875-53C807DB1142}"/>
              </a:ext>
            </a:extLst>
          </p:cNvPr>
          <p:cNvSpPr txBox="1"/>
          <p:nvPr/>
        </p:nvSpPr>
        <p:spPr>
          <a:xfrm>
            <a:off x="2349391" y="774176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メンバーの消失？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B757C0-CF87-4E6D-6977-20DFC4F2500C}"/>
              </a:ext>
            </a:extLst>
          </p:cNvPr>
          <p:cNvSpPr txBox="1"/>
          <p:nvPr/>
        </p:nvSpPr>
        <p:spPr>
          <a:xfrm rot="20748812">
            <a:off x="102114" y="103014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プロトタイプ版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37D0D6-E726-6774-07CD-F1C0344E773A}"/>
              </a:ext>
            </a:extLst>
          </p:cNvPr>
          <p:cNvSpPr txBox="1"/>
          <p:nvPr/>
        </p:nvSpPr>
        <p:spPr>
          <a:xfrm rot="20748812">
            <a:off x="105874" y="316715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アルファ版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AC4980-259C-CA77-F02A-9F3AAA05C3B6}"/>
              </a:ext>
            </a:extLst>
          </p:cNvPr>
          <p:cNvSpPr txBox="1"/>
          <p:nvPr/>
        </p:nvSpPr>
        <p:spPr>
          <a:xfrm rot="20748812">
            <a:off x="141874" y="529758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ベータ版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47BB33-F72D-4AE6-52FD-91031C8A8B9E}"/>
              </a:ext>
            </a:extLst>
          </p:cNvPr>
          <p:cNvSpPr txBox="1"/>
          <p:nvPr/>
        </p:nvSpPr>
        <p:spPr>
          <a:xfrm rot="20748812">
            <a:off x="146818" y="749008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マスター版</a:t>
            </a:r>
          </a:p>
        </p:txBody>
      </p:sp>
    </p:spTree>
    <p:extLst>
      <p:ext uri="{BB962C8B-B14F-4D97-AF65-F5344CB8AC3E}">
        <p14:creationId xmlns:p14="http://schemas.microsoft.com/office/powerpoint/2010/main" val="28889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212</Words>
  <Application>Microsoft Office PowerPoint</Application>
  <PresentationFormat>A4 210 x 297 mm</PresentationFormat>
  <Paragraphs>58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ノスタルドット（M+）</vt:lpstr>
      <vt:lpstr>游ゴシック</vt:lpstr>
      <vt:lpstr>Aptos</vt:lpstr>
      <vt:lpstr>Aptos Display</vt:lpstr>
      <vt:lpstr>Arial</vt:lpstr>
      <vt:lpstr>Office テーマ</vt:lpstr>
      <vt:lpstr>チームロゴ</vt:lpstr>
      <vt:lpstr>目次</vt:lpstr>
      <vt:lpstr>技術あぴ</vt:lpstr>
      <vt:lpstr>ゲーム内容</vt:lpstr>
      <vt:lpstr>ゲーム内容</vt:lpstr>
      <vt:lpstr>制作の様子(ブース設計)</vt:lpstr>
      <vt:lpstr>当日の様子</vt:lpstr>
      <vt:lpstr>PowerPoint プレゼンテーション</vt:lpstr>
      <vt:lpstr>実際のスケジュール</vt:lpstr>
      <vt:lpstr>制作を終えての感想</vt:lpstr>
      <vt:lpstr>制作を終えての感想</vt:lpstr>
      <vt:lpstr>裏表紙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金崎　朋弥</dc:creator>
  <cp:lastModifiedBy>金崎　朋弥</cp:lastModifiedBy>
  <cp:revision>10</cp:revision>
  <dcterms:created xsi:type="dcterms:W3CDTF">2025-02-03T00:20:42Z</dcterms:created>
  <dcterms:modified xsi:type="dcterms:W3CDTF">2025-02-03T03:06:40Z</dcterms:modified>
</cp:coreProperties>
</file>