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1F83"/>
    <a:srgbClr val="53137F"/>
    <a:srgbClr val="CE1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2C-565E-4CEC-8E2B-7BC9045D7333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19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2C-565E-4CEC-8E2B-7BC9045D7333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995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2C-565E-4CEC-8E2B-7BC9045D7333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4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2C-565E-4CEC-8E2B-7BC9045D7333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22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2C-565E-4CEC-8E2B-7BC9045D7333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81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2C-565E-4CEC-8E2B-7BC9045D7333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36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2C-565E-4CEC-8E2B-7BC9045D7333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63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2C-565E-4CEC-8E2B-7BC9045D7333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47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2C-565E-4CEC-8E2B-7BC9045D7333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82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2C-565E-4CEC-8E2B-7BC9045D7333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9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2C-565E-4CEC-8E2B-7BC9045D7333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66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50CC2C-565E-4CEC-8E2B-7BC9045D7333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39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座る, フロント, リモコン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D2B932E3-E527-3399-E334-BE9D740C0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152" y="1402080"/>
            <a:ext cx="5187696" cy="5187696"/>
          </a:xfrm>
          <a:prstGeom prst="rect">
            <a:avLst/>
          </a:prstGeom>
        </p:spPr>
      </p:pic>
      <p:pic>
        <p:nvPicPr>
          <p:cNvPr id="7" name="図 6" descr="屋内, 時計, 電車, 暗い が含まれている画像&#10;&#10;自動的に生成された説明">
            <a:extLst>
              <a:ext uri="{FF2B5EF4-FFF2-40B4-BE49-F238E27FC236}">
                <a16:creationId xmlns:a16="http://schemas.microsoft.com/office/drawing/2014/main" id="{C1ECA574-3ACE-EE28-CED1-0F71D1B26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584" y="-376047"/>
            <a:ext cx="4270248" cy="160134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9C359F7-976D-FD1C-1733-B512E8F76AED}"/>
              </a:ext>
            </a:extLst>
          </p:cNvPr>
          <p:cNvSpPr/>
          <p:nvPr/>
        </p:nvSpPr>
        <p:spPr>
          <a:xfrm>
            <a:off x="68580" y="877824"/>
            <a:ext cx="3931920" cy="524256"/>
          </a:xfrm>
          <a:prstGeom prst="rect">
            <a:avLst/>
          </a:prstGeom>
          <a:solidFill>
            <a:srgbClr val="CE1284"/>
          </a:solidFill>
          <a:ln w="38100">
            <a:solidFill>
              <a:srgbClr val="53137F"/>
            </a:solidFill>
          </a:ln>
          <a:effectLst>
            <a:glow rad="63500">
              <a:schemeClr val="tx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操作一覧表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A6691C7-E448-C999-19CA-3C6E6F956F93}"/>
              </a:ext>
            </a:extLst>
          </p:cNvPr>
          <p:cNvSpPr/>
          <p:nvPr/>
        </p:nvSpPr>
        <p:spPr>
          <a:xfrm>
            <a:off x="68580" y="4379976"/>
            <a:ext cx="3589020" cy="2386584"/>
          </a:xfrm>
          <a:prstGeom prst="rect">
            <a:avLst/>
          </a:prstGeom>
          <a:gradFill>
            <a:gsLst>
              <a:gs pos="0">
                <a:srgbClr val="53137F">
                  <a:alpha val="50000"/>
                </a:srgbClr>
              </a:gs>
              <a:gs pos="74000">
                <a:srgbClr val="971F83">
                  <a:alpha val="50000"/>
                </a:srgbClr>
              </a:gs>
              <a:gs pos="100000">
                <a:srgbClr val="CE1284">
                  <a:alpha val="50000"/>
                </a:srgbClr>
              </a:gs>
            </a:gsLst>
            <a:lin ang="5400000" scaled="1"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1624164-002F-703E-956C-F78525798467}"/>
              </a:ext>
            </a:extLst>
          </p:cNvPr>
          <p:cNvSpPr/>
          <p:nvPr/>
        </p:nvSpPr>
        <p:spPr>
          <a:xfrm>
            <a:off x="5018532" y="33528"/>
            <a:ext cx="4818888" cy="2578608"/>
          </a:xfrm>
          <a:prstGeom prst="rect">
            <a:avLst/>
          </a:prstGeom>
          <a:gradFill>
            <a:gsLst>
              <a:gs pos="0">
                <a:srgbClr val="53137F">
                  <a:alpha val="50000"/>
                </a:srgbClr>
              </a:gs>
              <a:gs pos="74000">
                <a:srgbClr val="971F83">
                  <a:alpha val="50000"/>
                </a:srgbClr>
              </a:gs>
              <a:gs pos="100000">
                <a:srgbClr val="CE1284">
                  <a:alpha val="50000"/>
                </a:srgbClr>
              </a:gs>
            </a:gsLst>
            <a:lin ang="5400000" scaled="1"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822C3D6-3847-1225-44C1-9330B77100E0}"/>
              </a:ext>
            </a:extLst>
          </p:cNvPr>
          <p:cNvSpPr/>
          <p:nvPr/>
        </p:nvSpPr>
        <p:spPr>
          <a:xfrm>
            <a:off x="5660136" y="5321808"/>
            <a:ext cx="4177284" cy="1444752"/>
          </a:xfrm>
          <a:prstGeom prst="rect">
            <a:avLst/>
          </a:prstGeom>
          <a:gradFill>
            <a:gsLst>
              <a:gs pos="0">
                <a:srgbClr val="53137F">
                  <a:alpha val="50000"/>
                </a:srgbClr>
              </a:gs>
              <a:gs pos="74000">
                <a:srgbClr val="971F83">
                  <a:alpha val="50000"/>
                </a:srgbClr>
              </a:gs>
              <a:gs pos="100000">
                <a:srgbClr val="CE1284">
                  <a:alpha val="50000"/>
                </a:srgbClr>
              </a:gs>
            </a:gsLst>
            <a:lin ang="5400000" scaled="1"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7DDA3E57-AAA4-14DE-3685-292292446DE8}"/>
              </a:ext>
            </a:extLst>
          </p:cNvPr>
          <p:cNvSpPr/>
          <p:nvPr/>
        </p:nvSpPr>
        <p:spPr>
          <a:xfrm rot="21241452">
            <a:off x="3763523" y="2132936"/>
            <a:ext cx="1242060" cy="2099698"/>
          </a:xfrm>
          <a:prstGeom prst="ellipse">
            <a:avLst/>
          </a:prstGeom>
          <a:solidFill>
            <a:schemeClr val="accent1">
              <a:alpha val="0"/>
            </a:schemeClr>
          </a:solidFill>
          <a:ln w="635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上向き折線 14">
            <a:extLst>
              <a:ext uri="{FF2B5EF4-FFF2-40B4-BE49-F238E27FC236}">
                <a16:creationId xmlns:a16="http://schemas.microsoft.com/office/drawing/2014/main" id="{DB80F098-5568-0EE8-5ED7-B43857A7605D}"/>
              </a:ext>
            </a:extLst>
          </p:cNvPr>
          <p:cNvSpPr/>
          <p:nvPr/>
        </p:nvSpPr>
        <p:spPr>
          <a:xfrm rot="16200000" flipV="1">
            <a:off x="1160906" y="1839087"/>
            <a:ext cx="1552956" cy="3440429"/>
          </a:xfrm>
          <a:prstGeom prst="bentUpArrow">
            <a:avLst>
              <a:gd name="adj1" fmla="val 9102"/>
              <a:gd name="adj2" fmla="val 10868"/>
              <a:gd name="adj3" fmla="val 10869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1D7BEB3-5965-9E67-431D-0BB903D4C13B}"/>
              </a:ext>
            </a:extLst>
          </p:cNvPr>
          <p:cNvSpPr/>
          <p:nvPr/>
        </p:nvSpPr>
        <p:spPr>
          <a:xfrm>
            <a:off x="68580" y="4053840"/>
            <a:ext cx="3589020" cy="524256"/>
          </a:xfrm>
          <a:prstGeom prst="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左スティック</a:t>
            </a:r>
            <a:r>
              <a:rPr kumimoji="1"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/</a:t>
            </a:r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十字ボタン</a:t>
            </a:r>
          </a:p>
        </p:txBody>
      </p:sp>
      <p:sp>
        <p:nvSpPr>
          <p:cNvPr id="18" name="矢印: 上 17">
            <a:extLst>
              <a:ext uri="{FF2B5EF4-FFF2-40B4-BE49-F238E27FC236}">
                <a16:creationId xmlns:a16="http://schemas.microsoft.com/office/drawing/2014/main" id="{AF145049-0EB2-0A97-82D2-9E717F58DC70}"/>
              </a:ext>
            </a:extLst>
          </p:cNvPr>
          <p:cNvSpPr/>
          <p:nvPr/>
        </p:nvSpPr>
        <p:spPr>
          <a:xfrm>
            <a:off x="5781294" y="3559302"/>
            <a:ext cx="347472" cy="1606296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8818B7F-77D6-2B4E-D3CB-0AB68FE4C3E8}"/>
              </a:ext>
            </a:extLst>
          </p:cNvPr>
          <p:cNvSpPr/>
          <p:nvPr/>
        </p:nvSpPr>
        <p:spPr>
          <a:xfrm>
            <a:off x="5657088" y="4858512"/>
            <a:ext cx="4177284" cy="524256"/>
          </a:xfrm>
          <a:prstGeom prst="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ＳＴＡＲＴボタン</a:t>
            </a:r>
          </a:p>
        </p:txBody>
      </p:sp>
    </p:spTree>
    <p:extLst>
      <p:ext uri="{BB962C8B-B14F-4D97-AF65-F5344CB8AC3E}">
        <p14:creationId xmlns:p14="http://schemas.microsoft.com/office/powerpoint/2010/main" val="59271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10</Words>
  <Application>Microsoft Office PowerPoint</Application>
  <PresentationFormat>A4 210 x 297 mm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HGP創英角ｺﾞｼｯｸUB</vt:lpstr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金崎　朋弥</dc:creator>
  <cp:lastModifiedBy>金崎　朋弥</cp:lastModifiedBy>
  <cp:revision>2</cp:revision>
  <dcterms:created xsi:type="dcterms:W3CDTF">2025-01-20T02:48:45Z</dcterms:created>
  <dcterms:modified xsi:type="dcterms:W3CDTF">2025-01-20T03:10:31Z</dcterms:modified>
</cp:coreProperties>
</file>