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7" r:id="rId3"/>
    <p:sldId id="273" r:id="rId4"/>
    <p:sldId id="272" r:id="rId5"/>
    <p:sldId id="263" r:id="rId6"/>
    <p:sldId id="267" r:id="rId7"/>
    <p:sldId id="270" r:id="rId8"/>
    <p:sldId id="268" r:id="rId9"/>
    <p:sldId id="262" r:id="rId10"/>
    <p:sldId id="258" r:id="rId11"/>
    <p:sldId id="269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8" autoAdjust="0"/>
    <p:restoredTop sz="91009" autoAdjust="0"/>
  </p:normalViewPr>
  <p:slideViewPr>
    <p:cSldViewPr snapToGrid="0">
      <p:cViewPr>
        <p:scale>
          <a:sx n="50" d="100"/>
          <a:sy n="50" d="100"/>
        </p:scale>
        <p:origin x="25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9911-4B2A-440C-A2C7-01D6D1C386BF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CB69-BDD3-4089-960E-7866CC82B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D77-7FE9-468B-B3FF-1C13F805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4A7ECA-94CB-9305-8157-2AC49E832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260D6-FF7D-FC91-BE25-EAF84748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DA857-14EB-D1F4-E036-D4DB1FF5F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2" name="図 11" descr="テントの屋根の建物&#10;&#10;中程度の精度で自動的に生成された説明">
            <a:extLst>
              <a:ext uri="{FF2B5EF4-FFF2-40B4-BE49-F238E27FC236}">
                <a16:creationId xmlns:a16="http://schemas.microsoft.com/office/drawing/2014/main" id="{B50325C1-6657-AD4E-8C53-62CE78C883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8"/>
            <a:ext cx="6858000" cy="989740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3C225F-3EDB-FFBD-B5F5-9EE3C01A8F22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 descr="暗い, カラフル, ベッド, 部屋 が含まれている画像&#10;&#10;自動的に生成された説明">
            <a:extLst>
              <a:ext uri="{FF2B5EF4-FFF2-40B4-BE49-F238E27FC236}">
                <a16:creationId xmlns:a16="http://schemas.microsoft.com/office/drawing/2014/main" id="{0C52DF1E-0043-BD20-E01A-68310AC77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t="6866" r="11945" b="13670"/>
          <a:stretch/>
        </p:blipFill>
        <p:spPr>
          <a:xfrm>
            <a:off x="868410" y="3560233"/>
            <a:ext cx="5120640" cy="5375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図 26" descr="グリーン, 座る, 暗い, 持つ が含まれている画像&#10;&#10;自動的に生成された説明">
            <a:extLst>
              <a:ext uri="{FF2B5EF4-FFF2-40B4-BE49-F238E27FC236}">
                <a16:creationId xmlns:a16="http://schemas.microsoft.com/office/drawing/2014/main" id="{EEB19838-C56C-C58E-F6F5-4B9A06A6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91" y="1188720"/>
            <a:ext cx="1919609" cy="17610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3922046-8103-4E97-F5C1-047F0F1447CE}"/>
              </a:ext>
            </a:extLst>
          </p:cNvPr>
          <p:cNvGrpSpPr/>
          <p:nvPr/>
        </p:nvGrpSpPr>
        <p:grpSpPr>
          <a:xfrm>
            <a:off x="52555" y="2217296"/>
            <a:ext cx="5525284" cy="913263"/>
            <a:chOff x="52555" y="2217296"/>
            <a:chExt cx="5525284" cy="913263"/>
          </a:xfrm>
        </p:grpSpPr>
        <p:pic>
          <p:nvPicPr>
            <p:cNvPr id="31" name="図 30" descr="図形&#10;&#10;低い精度で自動的に生成された説明">
              <a:extLst>
                <a:ext uri="{FF2B5EF4-FFF2-40B4-BE49-F238E27FC236}">
                  <a16:creationId xmlns:a16="http://schemas.microsoft.com/office/drawing/2014/main" id="{119640C5-37F7-9BEB-85B1-B1B6EE16E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7173" y="1842678"/>
              <a:ext cx="861858" cy="1611093"/>
            </a:xfrm>
            <a:prstGeom prst="rect">
              <a:avLst/>
            </a:prstGeom>
          </p:spPr>
        </p:pic>
        <p:pic>
          <p:nvPicPr>
            <p:cNvPr id="32" name="図 31" descr="図形&#10;&#10;低い精度で自動的に生成された説明">
              <a:extLst>
                <a:ext uri="{FF2B5EF4-FFF2-40B4-BE49-F238E27FC236}">
                  <a16:creationId xmlns:a16="http://schemas.microsoft.com/office/drawing/2014/main" id="{9788D8B4-4827-4D43-0404-7DF55E0FA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43139" y="1894083"/>
              <a:ext cx="861858" cy="1611093"/>
            </a:xfrm>
            <a:prstGeom prst="rect">
              <a:avLst/>
            </a:prstGeom>
          </p:spPr>
        </p:pic>
        <p:pic>
          <p:nvPicPr>
            <p:cNvPr id="35" name="図 34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E8B3AE5D-4A16-E5C8-5A22-7C05168A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42250" y="1910936"/>
              <a:ext cx="777823" cy="1493354"/>
            </a:xfrm>
            <a:prstGeom prst="rect">
              <a:avLst/>
            </a:prstGeom>
          </p:spPr>
        </p:pic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747F56-71DA-7A77-A342-32599F451CA4}"/>
              </a:ext>
            </a:extLst>
          </p:cNvPr>
          <p:cNvSpPr/>
          <p:nvPr/>
        </p:nvSpPr>
        <p:spPr>
          <a:xfrm>
            <a:off x="441960" y="5394960"/>
            <a:ext cx="6126480" cy="353568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BA220A69-763D-EC48-1454-2408B23C9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" y="4298"/>
            <a:ext cx="6858000" cy="9897404"/>
          </a:xfrm>
          <a:prstGeom prst="rect">
            <a:avLst/>
          </a:prstGeom>
        </p:spPr>
      </p:pic>
      <p:pic>
        <p:nvPicPr>
          <p:cNvPr id="38" name="図 37" descr="グラフ, ヒストグラム&#10;&#10;自動的に生成された説明">
            <a:extLst>
              <a:ext uri="{FF2B5EF4-FFF2-40B4-BE49-F238E27FC236}">
                <a16:creationId xmlns:a16="http://schemas.microsoft.com/office/drawing/2014/main" id="{F670037A-7E33-B4F4-C1B1-4B9988BD6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54706">
            <a:off x="-15252" y="0"/>
            <a:ext cx="873354" cy="873354"/>
          </a:xfrm>
          <a:prstGeom prst="rect">
            <a:avLst/>
          </a:prstGeom>
        </p:spPr>
      </p:pic>
      <p:pic>
        <p:nvPicPr>
          <p:cNvPr id="39" name="図 38" descr="グラフ, ヒストグラム&#10;&#10;自動的に生成された説明">
            <a:extLst>
              <a:ext uri="{FF2B5EF4-FFF2-40B4-BE49-F238E27FC236}">
                <a16:creationId xmlns:a16="http://schemas.microsoft.com/office/drawing/2014/main" id="{9B571B0A-5F9C-7B85-6053-F0A67DAF5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80987">
            <a:off x="5999899" y="0"/>
            <a:ext cx="873354" cy="873354"/>
          </a:xfrm>
          <a:prstGeom prst="rect">
            <a:avLst/>
          </a:prstGeom>
        </p:spPr>
      </p:pic>
      <p:pic>
        <p:nvPicPr>
          <p:cNvPr id="41" name="図 4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D2201441-6AAA-EAE5-60B5-695B7400AF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3963">
            <a:off x="541166" y="8955513"/>
            <a:ext cx="1326814" cy="921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図 4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F26AFDEC-4271-EE82-EAC1-301D572018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" y="1015565"/>
            <a:ext cx="960521" cy="891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図 44" descr="ピンク, 女の子, 座る, 時計 が含まれている画像&#10;&#10;自動的に生成された説明">
            <a:extLst>
              <a:ext uri="{FF2B5EF4-FFF2-40B4-BE49-F238E27FC236}">
                <a16:creationId xmlns:a16="http://schemas.microsoft.com/office/drawing/2014/main" id="{1E94EB91-1A53-E9F7-D906-8EED213A68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59" y="8596499"/>
            <a:ext cx="1239994" cy="1309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93C7-47D1-CB15-AA74-8F33D061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5950F-8C0D-3B42-05BA-42B2426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しおおおおん</a:t>
            </a:r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しおおん</a:t>
            </a:r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29D62-74E7-C7F1-68D3-717D19E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技術あぴ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79F89-FFEB-06D4-7303-1B7E1951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しおおおん</a:t>
            </a:r>
          </a:p>
        </p:txBody>
      </p:sp>
    </p:spTree>
    <p:extLst>
      <p:ext uri="{BB962C8B-B14F-4D97-AF65-F5344CB8AC3E}">
        <p14:creationId xmlns:p14="http://schemas.microsoft.com/office/powerpoint/2010/main" val="28298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D95B-A76E-7FCA-C4A1-1C2E47D1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83B2-D4B4-EDA6-328E-0050D62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F5581-A775-F281-5F92-6FC8874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41185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ブース設計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719A-B556-F041-7AE8-1DCF6F6A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D7F31-CD05-E7D2-B2C9-FC38F79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8AF3E-0A16-BBA6-9C66-2D65580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3106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E7B0-A3CB-84F1-50A1-E51227B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想定したスケジュール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546982-815E-D3A5-73D3-2BF337DE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かなざき</a:t>
            </a:r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6CC1-E58C-A31E-858F-F125D9BD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13FC1-F090-B05D-23CD-A85E086D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かなざき</a:t>
            </a:r>
          </a:p>
        </p:txBody>
      </p:sp>
    </p:spTree>
    <p:extLst>
      <p:ext uri="{BB962C8B-B14F-4D97-AF65-F5344CB8AC3E}">
        <p14:creationId xmlns:p14="http://schemas.microsoft.com/office/powerpoint/2010/main" val="405552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48</Words>
  <Application>Microsoft Office PowerPoint</Application>
  <PresentationFormat>A4 210 x 297 mm</PresentationFormat>
  <Paragraphs>22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目次</vt:lpstr>
      <vt:lpstr>技術あぴ</vt:lpstr>
      <vt:lpstr>ゲーム内容</vt:lpstr>
      <vt:lpstr>ゲーム内容</vt:lpstr>
      <vt:lpstr>制作の様子(ブース設計)</vt:lpstr>
      <vt:lpstr>当日の様子</vt:lpstr>
      <vt:lpstr>想定したスケジュール</vt:lpstr>
      <vt:lpstr>実際のスケジュール</vt:lpstr>
      <vt:lpstr>制作を終えての感想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佐藤根　詩音</cp:lastModifiedBy>
  <cp:revision>28</cp:revision>
  <dcterms:created xsi:type="dcterms:W3CDTF">2025-02-03T00:20:42Z</dcterms:created>
  <dcterms:modified xsi:type="dcterms:W3CDTF">2025-02-03T06:31:11Z</dcterms:modified>
</cp:coreProperties>
</file>