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74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009" autoAdjust="0"/>
  </p:normalViewPr>
  <p:slideViewPr>
    <p:cSldViewPr snapToGrid="0">
      <p:cViewPr varScale="1">
        <p:scale>
          <a:sx n="56" d="100"/>
          <a:sy n="56" d="100"/>
        </p:scale>
        <p:origin x="29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B8317-445D-E151-85DC-B7C2080C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チームロゴ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10D3FFF-2791-3584-04E3-675B99F8EEAA}"/>
              </a:ext>
            </a:extLst>
          </p:cNvPr>
          <p:cNvSpPr txBox="1">
            <a:spLocks/>
          </p:cNvSpPr>
          <p:nvPr/>
        </p:nvSpPr>
        <p:spPr>
          <a:xfrm>
            <a:off x="296341" y="1976342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タイトルロゴ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3E1B72-68C3-18C8-D0D1-23EAD862172F}"/>
              </a:ext>
            </a:extLst>
          </p:cNvPr>
          <p:cNvSpPr txBox="1">
            <a:spLocks/>
          </p:cNvSpPr>
          <p:nvPr/>
        </p:nvSpPr>
        <p:spPr>
          <a:xfrm>
            <a:off x="296341" y="410025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メンバー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8E29BC-1BB1-1E87-0804-4C012C89B3EB}"/>
              </a:ext>
            </a:extLst>
          </p:cNvPr>
          <p:cNvSpPr txBox="1"/>
          <p:nvPr/>
        </p:nvSpPr>
        <p:spPr>
          <a:xfrm>
            <a:off x="2620370" y="7260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しおん</a:t>
            </a:r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26DEE9-83A4-CB5D-607E-01A6C6FD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75" y="927737"/>
            <a:ext cx="3197235" cy="17984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E7B0-A3CB-84F1-50A1-E51227B1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82826"/>
            <a:ext cx="5915025" cy="700894"/>
          </a:xfrm>
        </p:spPr>
        <p:txBody>
          <a:bodyPr/>
          <a:lstStyle/>
          <a:p>
            <a:pPr algn="ctr"/>
            <a:r>
              <a:rPr lang="ja-JP" altLang="en-US" dirty="0"/>
              <a:t>想定したスケジュール</a:t>
            </a:r>
            <a:endParaRPr kumimoji="1" lang="ja-JP" alt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BC0BC57-68F4-EE1A-3B80-92DABF8BCC62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下を指すデビルの画像を貼りたい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A2382F-F9E2-C59C-BBA8-7F32144C79A7}"/>
              </a:ext>
            </a:extLst>
          </p:cNvPr>
          <p:cNvSpPr txBox="1"/>
          <p:nvPr/>
        </p:nvSpPr>
        <p:spPr>
          <a:xfrm rot="20748812">
            <a:off x="490594" y="94505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プロトタイプ版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E36E7F-5DF3-031A-44D9-DC6AA92AC52B}"/>
              </a:ext>
            </a:extLst>
          </p:cNvPr>
          <p:cNvSpPr txBox="1"/>
          <p:nvPr/>
        </p:nvSpPr>
        <p:spPr>
          <a:xfrm rot="20748812">
            <a:off x="517890" y="30820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アルファ版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409F4A-2CA2-EBA7-23F8-864E191FB291}"/>
              </a:ext>
            </a:extLst>
          </p:cNvPr>
          <p:cNvSpPr txBox="1"/>
          <p:nvPr/>
        </p:nvSpPr>
        <p:spPr>
          <a:xfrm rot="20748812">
            <a:off x="517890" y="5212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ベータ版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14DC78-EE48-4A72-CA5F-5C9754ECC205}"/>
              </a:ext>
            </a:extLst>
          </p:cNvPr>
          <p:cNvSpPr txBox="1"/>
          <p:nvPr/>
        </p:nvSpPr>
        <p:spPr>
          <a:xfrm rot="20748812">
            <a:off x="531538" y="74049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マスター版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3A17F95-FC1A-7C64-90C0-B991C9F77C08}"/>
              </a:ext>
            </a:extLst>
          </p:cNvPr>
          <p:cNvSpPr txBox="1"/>
          <p:nvPr/>
        </p:nvSpPr>
        <p:spPr>
          <a:xfrm>
            <a:off x="2051042" y="1502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企画を完成！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3871DA-4775-C272-D3BC-B7A52FA56173}"/>
              </a:ext>
            </a:extLst>
          </p:cNvPr>
          <p:cNvSpPr txBox="1"/>
          <p:nvPr/>
        </p:nvSpPr>
        <p:spPr>
          <a:xfrm>
            <a:off x="903520" y="18269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ひとまず原作を</a:t>
            </a:r>
            <a:endParaRPr kumimoji="1" lang="en-US" altLang="ja-JP" dirty="0"/>
          </a:p>
          <a:p>
            <a:r>
              <a:rPr kumimoji="1" lang="ja-JP" altLang="en-US" dirty="0"/>
              <a:t>完全再現してみよう！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673129-8B51-D474-4775-C7E2CC42E6BD}"/>
              </a:ext>
            </a:extLst>
          </p:cNvPr>
          <p:cNvSpPr txBox="1"/>
          <p:nvPr/>
        </p:nvSpPr>
        <p:spPr>
          <a:xfrm>
            <a:off x="1267260" y="37126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新要素の実装！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C24D16A-B934-D817-D58D-492126E2EB64}"/>
              </a:ext>
            </a:extLst>
          </p:cNvPr>
          <p:cNvSpPr txBox="1"/>
          <p:nvPr/>
        </p:nvSpPr>
        <p:spPr>
          <a:xfrm>
            <a:off x="864849" y="404056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原作の要素を残しつつ</a:t>
            </a:r>
            <a:endParaRPr kumimoji="1" lang="en-US" altLang="ja-JP" dirty="0"/>
          </a:p>
          <a:p>
            <a:r>
              <a:rPr kumimoji="1" lang="ja-JP" altLang="en-US" dirty="0"/>
              <a:t>傾きを追加していこう！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DA7EF3-E063-BCBC-918A-4CEF1988E7FC}"/>
              </a:ext>
            </a:extLst>
          </p:cNvPr>
          <p:cNvSpPr txBox="1"/>
          <p:nvPr/>
        </p:nvSpPr>
        <p:spPr>
          <a:xfrm>
            <a:off x="1424894" y="56754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リソースの置換！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2417CB-6C74-CFA3-5539-F53A0CBE5DB1}"/>
              </a:ext>
            </a:extLst>
          </p:cNvPr>
          <p:cNvSpPr txBox="1"/>
          <p:nvPr/>
        </p:nvSpPr>
        <p:spPr>
          <a:xfrm>
            <a:off x="818520" y="604476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仮で使っていたリソースを</a:t>
            </a:r>
            <a:endParaRPr kumimoji="1" lang="en-US" altLang="ja-JP" dirty="0"/>
          </a:p>
          <a:p>
            <a:r>
              <a:rPr kumimoji="1" lang="ja-JP" altLang="en-US" dirty="0"/>
              <a:t>デビルやタマゴンに置き換えていこう！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D222943-4971-BBB7-F2F7-D533A720D005}"/>
              </a:ext>
            </a:extLst>
          </p:cNvPr>
          <p:cNvSpPr txBox="1"/>
          <p:nvPr/>
        </p:nvSpPr>
        <p:spPr>
          <a:xfrm>
            <a:off x="1435057" y="78671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デバッグタイム！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773F9F-59EF-2192-F472-BF5F069EF8D3}"/>
              </a:ext>
            </a:extLst>
          </p:cNvPr>
          <p:cNvSpPr txBox="1"/>
          <p:nvPr/>
        </p:nvSpPr>
        <p:spPr>
          <a:xfrm>
            <a:off x="724116" y="8272951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シンプルなゲームだから少ないと思うけど</a:t>
            </a:r>
            <a:endParaRPr kumimoji="1" lang="en-US" altLang="ja-JP" dirty="0"/>
          </a:p>
          <a:p>
            <a:r>
              <a:rPr kumimoji="1" lang="ja-JP" altLang="en-US" dirty="0"/>
              <a:t>とにかくバグを減らしていこう！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BFFF-0A01-4BBE-2F67-6F35B24B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37087-CD9D-ADC9-99AD-D2FCD980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82826"/>
            <a:ext cx="5915025" cy="700894"/>
          </a:xfrm>
        </p:spPr>
        <p:txBody>
          <a:bodyPr/>
          <a:lstStyle/>
          <a:p>
            <a:pPr algn="ctr"/>
            <a:r>
              <a:rPr kumimoji="1" lang="ja-JP" altLang="en-US" dirty="0"/>
              <a:t>実際のスケジュール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675E4BFE-CE3E-8B87-3B0A-AA997BEA34F1}"/>
              </a:ext>
            </a:extLst>
          </p:cNvPr>
          <p:cNvSpPr/>
          <p:nvPr/>
        </p:nvSpPr>
        <p:spPr>
          <a:xfrm>
            <a:off x="62693" y="990123"/>
            <a:ext cx="668740" cy="8639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下を指すデビルの画像を貼りたい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5562BE-F30E-8180-D7AF-90AC08853C58}"/>
              </a:ext>
            </a:extLst>
          </p:cNvPr>
          <p:cNvSpPr txBox="1"/>
          <p:nvPr/>
        </p:nvSpPr>
        <p:spPr>
          <a:xfrm rot="20748812">
            <a:off x="490594" y="94505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プロトタイプ版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B0DA4C-81AD-BD8E-3012-DDD70B63F18B}"/>
              </a:ext>
            </a:extLst>
          </p:cNvPr>
          <p:cNvSpPr txBox="1"/>
          <p:nvPr/>
        </p:nvSpPr>
        <p:spPr>
          <a:xfrm rot="20748812">
            <a:off x="517890" y="30820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アルファ版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9DABBF-1007-0506-EDAF-135531DCA6C0}"/>
              </a:ext>
            </a:extLst>
          </p:cNvPr>
          <p:cNvSpPr txBox="1"/>
          <p:nvPr/>
        </p:nvSpPr>
        <p:spPr>
          <a:xfrm rot="20748812">
            <a:off x="517890" y="5212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ベータ版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080518-C12B-D7AA-9C6D-3BA7607A53E3}"/>
              </a:ext>
            </a:extLst>
          </p:cNvPr>
          <p:cNvSpPr txBox="1"/>
          <p:nvPr/>
        </p:nvSpPr>
        <p:spPr>
          <a:xfrm rot="20748812">
            <a:off x="531538" y="74049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マスター版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E04068-9E2A-A4DF-46F8-3ADC57689DFE}"/>
              </a:ext>
            </a:extLst>
          </p:cNvPr>
          <p:cNvSpPr txBox="1"/>
          <p:nvPr/>
        </p:nvSpPr>
        <p:spPr>
          <a:xfrm>
            <a:off x="2051042" y="1502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企画を完成！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E6551-7AE1-732D-C1DA-DF83444C6023}"/>
              </a:ext>
            </a:extLst>
          </p:cNvPr>
          <p:cNvSpPr txBox="1"/>
          <p:nvPr/>
        </p:nvSpPr>
        <p:spPr>
          <a:xfrm>
            <a:off x="903520" y="18269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ひとまず原作を</a:t>
            </a:r>
            <a:endParaRPr kumimoji="1" lang="en-US" altLang="ja-JP" dirty="0"/>
          </a:p>
          <a:p>
            <a:r>
              <a:rPr kumimoji="1" lang="ja-JP" altLang="en-US" dirty="0"/>
              <a:t>完全再現してみよう！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EF9468F-7AF5-B1E0-44BB-243DE977EC23}"/>
              </a:ext>
            </a:extLst>
          </p:cNvPr>
          <p:cNvSpPr txBox="1"/>
          <p:nvPr/>
        </p:nvSpPr>
        <p:spPr>
          <a:xfrm>
            <a:off x="1267260" y="37126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新要素の実装！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7F8DD1-F031-D7ED-DBA9-47B19DE691DF}"/>
              </a:ext>
            </a:extLst>
          </p:cNvPr>
          <p:cNvSpPr txBox="1"/>
          <p:nvPr/>
        </p:nvSpPr>
        <p:spPr>
          <a:xfrm>
            <a:off x="864849" y="404056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原作の要素を残しつつ</a:t>
            </a:r>
            <a:endParaRPr kumimoji="1" lang="en-US" altLang="ja-JP" dirty="0"/>
          </a:p>
          <a:p>
            <a:r>
              <a:rPr kumimoji="1" lang="ja-JP" altLang="en-US" dirty="0"/>
              <a:t>傾きを追加していこう！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B97551-6FD1-00A1-7A44-AAF280E04258}"/>
              </a:ext>
            </a:extLst>
          </p:cNvPr>
          <p:cNvSpPr txBox="1"/>
          <p:nvPr/>
        </p:nvSpPr>
        <p:spPr>
          <a:xfrm>
            <a:off x="1424894" y="56754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リソースの置換！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6D874D-27DA-76F5-2FAC-85D615589FC8}"/>
              </a:ext>
            </a:extLst>
          </p:cNvPr>
          <p:cNvSpPr txBox="1"/>
          <p:nvPr/>
        </p:nvSpPr>
        <p:spPr>
          <a:xfrm>
            <a:off x="818520" y="604476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仮で使っていたリソースを</a:t>
            </a:r>
            <a:endParaRPr kumimoji="1" lang="en-US" altLang="ja-JP" dirty="0"/>
          </a:p>
          <a:p>
            <a:r>
              <a:rPr kumimoji="1" lang="ja-JP" altLang="en-US" dirty="0"/>
              <a:t>デビルやタマゴンに置き換えていこう！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FD46044-E6EA-87FE-4617-996B5222F0FB}"/>
              </a:ext>
            </a:extLst>
          </p:cNvPr>
          <p:cNvSpPr txBox="1"/>
          <p:nvPr/>
        </p:nvSpPr>
        <p:spPr>
          <a:xfrm>
            <a:off x="1435057" y="78671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デバッグタイム！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FAB3B2-DD87-71C6-0728-2E60C044CDF7}"/>
              </a:ext>
            </a:extLst>
          </p:cNvPr>
          <p:cNvSpPr txBox="1"/>
          <p:nvPr/>
        </p:nvSpPr>
        <p:spPr>
          <a:xfrm>
            <a:off x="724116" y="8272951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シンプルなゲームだから少ないと思うけど</a:t>
            </a:r>
            <a:endParaRPr kumimoji="1" lang="en-US" altLang="ja-JP" dirty="0"/>
          </a:p>
          <a:p>
            <a:r>
              <a:rPr kumimoji="1" lang="ja-JP" altLang="en-US" dirty="0"/>
              <a:t>とにかくバグを減らしていこう！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8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196</Words>
  <Application>Microsoft Office PowerPoint</Application>
  <PresentationFormat>A4 210 x 297 mm</PresentationFormat>
  <Paragraphs>58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HG創英角ﾎﾟｯﾌﾟ体</vt:lpstr>
      <vt:lpstr>游ゴシック</vt:lpstr>
      <vt:lpstr>Aptos</vt:lpstr>
      <vt:lpstr>Aptos Display</vt:lpstr>
      <vt:lpstr>Arial</vt:lpstr>
      <vt:lpstr>Office テーマ</vt:lpstr>
      <vt:lpstr>チームロゴ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想定したスケジュール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5</cp:revision>
  <dcterms:created xsi:type="dcterms:W3CDTF">2025-02-03T00:20:42Z</dcterms:created>
  <dcterms:modified xsi:type="dcterms:W3CDTF">2025-02-03T02:31:19Z</dcterms:modified>
</cp:coreProperties>
</file>