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71F83"/>
    <a:srgbClr val="53137F"/>
    <a:srgbClr val="CE1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4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28F58-CADC-4364-9B3C-22A5C82DAE3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14FDD-04E6-47DD-9262-4B32AA64E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48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14FDD-04E6-47DD-9262-4B32AA64EE9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95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19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95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4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22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81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36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6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47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82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9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66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0CC2C-565E-4CEC-8E2B-7BC9045D7333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39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g"/><Relationship Id="rId7" Type="http://schemas.openxmlformats.org/officeDocument/2006/relationships/image" Target="../media/image7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座る, フロント, リモコン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D2B932E3-E527-3399-E334-BE9D740C0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2" y="1402080"/>
            <a:ext cx="5187696" cy="5187696"/>
          </a:xfrm>
          <a:prstGeom prst="rect">
            <a:avLst/>
          </a:prstGeom>
        </p:spPr>
      </p:pic>
      <p:pic>
        <p:nvPicPr>
          <p:cNvPr id="7" name="図 6" descr="屋内, 時計, 電車, 暗い が含まれている画像&#10;&#10;自動的に生成された説明">
            <a:extLst>
              <a:ext uri="{FF2B5EF4-FFF2-40B4-BE49-F238E27FC236}">
                <a16:creationId xmlns:a16="http://schemas.microsoft.com/office/drawing/2014/main" id="{C1ECA574-3ACE-EE28-CED1-0F71D1B2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584" y="-376047"/>
            <a:ext cx="4270248" cy="160134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C359F7-976D-FD1C-1733-B512E8F76AED}"/>
              </a:ext>
            </a:extLst>
          </p:cNvPr>
          <p:cNvSpPr/>
          <p:nvPr/>
        </p:nvSpPr>
        <p:spPr>
          <a:xfrm>
            <a:off x="68580" y="877824"/>
            <a:ext cx="3931920" cy="524256"/>
          </a:xfrm>
          <a:prstGeom prst="rect">
            <a:avLst/>
          </a:prstGeom>
          <a:solidFill>
            <a:srgbClr val="CE1284"/>
          </a:solidFill>
          <a:ln w="38100">
            <a:solidFill>
              <a:srgbClr val="53137F"/>
            </a:solidFill>
          </a:ln>
          <a:effectLst>
            <a:glow rad="63500">
              <a:schemeClr val="tx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操作一覧表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6691C7-E448-C999-19CA-3C6E6F956F93}"/>
              </a:ext>
            </a:extLst>
          </p:cNvPr>
          <p:cNvSpPr/>
          <p:nvPr/>
        </p:nvSpPr>
        <p:spPr>
          <a:xfrm>
            <a:off x="68580" y="4379976"/>
            <a:ext cx="3589020" cy="2386584"/>
          </a:xfrm>
          <a:prstGeom prst="rect">
            <a:avLst/>
          </a:prstGeom>
          <a:gradFill>
            <a:gsLst>
              <a:gs pos="0">
                <a:srgbClr val="53137F">
                  <a:alpha val="50000"/>
                </a:srgbClr>
              </a:gs>
              <a:gs pos="74000">
                <a:srgbClr val="971F83">
                  <a:alpha val="50000"/>
                </a:srgbClr>
              </a:gs>
              <a:gs pos="100000">
                <a:srgbClr val="CE1284">
                  <a:alpha val="50000"/>
                </a:srgbClr>
              </a:gs>
            </a:gsLst>
            <a:lin ang="5400000" scaled="1"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624164-002F-703E-956C-F78525798467}"/>
              </a:ext>
            </a:extLst>
          </p:cNvPr>
          <p:cNvSpPr/>
          <p:nvPr/>
        </p:nvSpPr>
        <p:spPr>
          <a:xfrm>
            <a:off x="5015484" y="-28194"/>
            <a:ext cx="4818888" cy="2578608"/>
          </a:xfrm>
          <a:prstGeom prst="rect">
            <a:avLst/>
          </a:prstGeom>
          <a:gradFill>
            <a:gsLst>
              <a:gs pos="0">
                <a:srgbClr val="53137F">
                  <a:alpha val="50000"/>
                </a:srgbClr>
              </a:gs>
              <a:gs pos="74000">
                <a:srgbClr val="971F83">
                  <a:alpha val="50000"/>
                </a:srgbClr>
              </a:gs>
              <a:gs pos="100000">
                <a:srgbClr val="CE1284">
                  <a:alpha val="50000"/>
                </a:srgbClr>
              </a:gs>
            </a:gsLst>
            <a:lin ang="5400000" scaled="1"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822C3D6-3847-1225-44C1-9330B77100E0}"/>
              </a:ext>
            </a:extLst>
          </p:cNvPr>
          <p:cNvSpPr/>
          <p:nvPr/>
        </p:nvSpPr>
        <p:spPr>
          <a:xfrm>
            <a:off x="5660136" y="5321808"/>
            <a:ext cx="4177284" cy="1444752"/>
          </a:xfrm>
          <a:prstGeom prst="rect">
            <a:avLst/>
          </a:prstGeom>
          <a:gradFill>
            <a:gsLst>
              <a:gs pos="0">
                <a:srgbClr val="53137F">
                  <a:alpha val="50000"/>
                </a:srgbClr>
              </a:gs>
              <a:gs pos="74000">
                <a:srgbClr val="971F83">
                  <a:alpha val="50000"/>
                </a:srgbClr>
              </a:gs>
              <a:gs pos="100000">
                <a:srgbClr val="CE1284">
                  <a:alpha val="50000"/>
                </a:srgbClr>
              </a:gs>
            </a:gsLst>
            <a:lin ang="5400000" scaled="1"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DDA3E57-AAA4-14DE-3685-292292446DE8}"/>
              </a:ext>
            </a:extLst>
          </p:cNvPr>
          <p:cNvSpPr/>
          <p:nvPr/>
        </p:nvSpPr>
        <p:spPr>
          <a:xfrm rot="21241452">
            <a:off x="3859719" y="2243204"/>
            <a:ext cx="1043333" cy="1990059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上向き折線 14">
            <a:extLst>
              <a:ext uri="{FF2B5EF4-FFF2-40B4-BE49-F238E27FC236}">
                <a16:creationId xmlns:a16="http://schemas.microsoft.com/office/drawing/2014/main" id="{DB80F098-5568-0EE8-5ED7-B43857A7605D}"/>
              </a:ext>
            </a:extLst>
          </p:cNvPr>
          <p:cNvSpPr/>
          <p:nvPr/>
        </p:nvSpPr>
        <p:spPr>
          <a:xfrm rot="16200000" flipV="1">
            <a:off x="1160906" y="1839087"/>
            <a:ext cx="1552956" cy="3440429"/>
          </a:xfrm>
          <a:prstGeom prst="bentUpArrow">
            <a:avLst>
              <a:gd name="adj1" fmla="val 9102"/>
              <a:gd name="adj2" fmla="val 10868"/>
              <a:gd name="adj3" fmla="val 10869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1D7BEB3-5965-9E67-431D-0BB903D4C13B}"/>
              </a:ext>
            </a:extLst>
          </p:cNvPr>
          <p:cNvSpPr/>
          <p:nvPr/>
        </p:nvSpPr>
        <p:spPr>
          <a:xfrm>
            <a:off x="68580" y="4053840"/>
            <a:ext cx="3589020" cy="52425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左スティック</a:t>
            </a:r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十字ボタン</a:t>
            </a:r>
          </a:p>
        </p:txBody>
      </p:sp>
      <p:sp>
        <p:nvSpPr>
          <p:cNvPr id="18" name="矢印: 上 17">
            <a:extLst>
              <a:ext uri="{FF2B5EF4-FFF2-40B4-BE49-F238E27FC236}">
                <a16:creationId xmlns:a16="http://schemas.microsoft.com/office/drawing/2014/main" id="{AF145049-0EB2-0A97-82D2-9E717F58DC70}"/>
              </a:ext>
            </a:extLst>
          </p:cNvPr>
          <p:cNvSpPr/>
          <p:nvPr/>
        </p:nvSpPr>
        <p:spPr>
          <a:xfrm>
            <a:off x="5781294" y="3533055"/>
            <a:ext cx="347472" cy="1632543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8818B7F-77D6-2B4E-D3CB-0AB68FE4C3E8}"/>
              </a:ext>
            </a:extLst>
          </p:cNvPr>
          <p:cNvSpPr/>
          <p:nvPr/>
        </p:nvSpPr>
        <p:spPr>
          <a:xfrm>
            <a:off x="5657088" y="4858512"/>
            <a:ext cx="4177284" cy="524256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ＳＴＡＲＴボタン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3B35A2E-827D-DDB5-8B60-430D257D1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" y="4663250"/>
            <a:ext cx="721041" cy="721041"/>
          </a:xfrm>
          <a:prstGeom prst="rect">
            <a:avLst/>
          </a:prstGeom>
          <a:effectLst>
            <a:glow rad="63500">
              <a:schemeClr val="tx1">
                <a:alpha val="65000"/>
              </a:schemeClr>
            </a:glow>
          </a:effectLst>
        </p:spPr>
      </p:pic>
      <p:pic>
        <p:nvPicPr>
          <p:cNvPr id="6" name="図 5" descr="ロゴ&#10;&#10;自動的に生成された説明">
            <a:extLst>
              <a:ext uri="{FF2B5EF4-FFF2-40B4-BE49-F238E27FC236}">
                <a16:creationId xmlns:a16="http://schemas.microsoft.com/office/drawing/2014/main" id="{0FE0BC1D-6A1D-32CF-9B5F-4B3E4AB03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52" y="4663250"/>
            <a:ext cx="721041" cy="721041"/>
          </a:xfrm>
          <a:prstGeom prst="rect">
            <a:avLst/>
          </a:prstGeom>
          <a:effectLst>
            <a:glow rad="63500">
              <a:schemeClr val="tx1">
                <a:alpha val="65000"/>
              </a:schemeClr>
            </a:glow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AD5968-A0EF-3A6F-3620-5C3E83A62348}"/>
              </a:ext>
            </a:extLst>
          </p:cNvPr>
          <p:cNvSpPr txBox="1"/>
          <p:nvPr/>
        </p:nvSpPr>
        <p:spPr>
          <a:xfrm>
            <a:off x="1793748" y="47325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  <a:endParaRPr kumimoji="1" lang="en-US" altLang="ja-JP" sz="28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0" name="図 1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03A4462-05F5-FF03-467A-AA7242E6B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986" y="5460601"/>
            <a:ext cx="504225" cy="504225"/>
          </a:xfrm>
          <a:prstGeom prst="rect">
            <a:avLst/>
          </a:prstGeom>
          <a:effectLst>
            <a:glow rad="63500">
              <a:schemeClr val="tx1">
                <a:alpha val="65000"/>
              </a:schemeClr>
            </a:glow>
          </a:effectLst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BBCDBD2-21F5-D62C-5894-570D1CEC04DE}"/>
              </a:ext>
            </a:extLst>
          </p:cNvPr>
          <p:cNvSpPr/>
          <p:nvPr/>
        </p:nvSpPr>
        <p:spPr>
          <a:xfrm>
            <a:off x="5894588" y="5575664"/>
            <a:ext cx="266065" cy="252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6A6C60A-2F26-D524-0F2B-C92D36A5DC1F}"/>
              </a:ext>
            </a:extLst>
          </p:cNvPr>
          <p:cNvSpPr txBox="1"/>
          <p:nvPr/>
        </p:nvSpPr>
        <p:spPr>
          <a:xfrm>
            <a:off x="85588" y="5444019"/>
            <a:ext cx="3132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ステージが傾いた方向に進むと</a:t>
            </a:r>
            <a:endParaRPr kumimoji="1" lang="en-US" altLang="ja-JP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足が速くなる！！</a:t>
            </a:r>
            <a:endParaRPr kumimoji="1" lang="en-US" altLang="ja-JP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逆に坂を上るようにして進むと</a:t>
            </a:r>
            <a:endParaRPr kumimoji="1" lang="en-US" altLang="ja-JP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足が遅くなってしまう・・・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EC71E83-F9B5-E91F-1BC8-1B4BF848E485}"/>
              </a:ext>
            </a:extLst>
          </p:cNvPr>
          <p:cNvSpPr txBox="1"/>
          <p:nvPr/>
        </p:nvSpPr>
        <p:spPr>
          <a:xfrm>
            <a:off x="6332994" y="5430012"/>
            <a:ext cx="2291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ポーズメニュー</a:t>
            </a:r>
            <a:endParaRPr kumimoji="1" lang="en-US" altLang="ja-JP" sz="2800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638FA4E-5203-9D04-3D37-C065A6260681}"/>
              </a:ext>
            </a:extLst>
          </p:cNvPr>
          <p:cNvSpPr txBox="1"/>
          <p:nvPr/>
        </p:nvSpPr>
        <p:spPr>
          <a:xfrm>
            <a:off x="5723394" y="6166866"/>
            <a:ext cx="429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ゲームを続ける</a:t>
            </a:r>
            <a:r>
              <a:rPr kumimoji="1" lang="en-US" altLang="ja-JP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最初から</a:t>
            </a:r>
            <a:r>
              <a:rPr kumimoji="1" lang="en-US" altLang="ja-JP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タイトルに戻る</a:t>
            </a:r>
          </a:p>
        </p:txBody>
      </p:sp>
      <p:sp>
        <p:nvSpPr>
          <p:cNvPr id="25" name="矢印: 上向き折線 24">
            <a:extLst>
              <a:ext uri="{FF2B5EF4-FFF2-40B4-BE49-F238E27FC236}">
                <a16:creationId xmlns:a16="http://schemas.microsoft.com/office/drawing/2014/main" id="{A2831672-BE32-BBAB-CC29-3137A0249F03}"/>
              </a:ext>
            </a:extLst>
          </p:cNvPr>
          <p:cNvSpPr/>
          <p:nvPr/>
        </p:nvSpPr>
        <p:spPr>
          <a:xfrm rot="5400000" flipV="1">
            <a:off x="7256393" y="1970656"/>
            <a:ext cx="1552956" cy="2513590"/>
          </a:xfrm>
          <a:prstGeom prst="bentUpArrow">
            <a:avLst>
              <a:gd name="adj1" fmla="val 9102"/>
              <a:gd name="adj2" fmla="val 10868"/>
              <a:gd name="adj3" fmla="val 1086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29794C-C107-0559-D58F-5CE82D6EAE12}"/>
              </a:ext>
            </a:extLst>
          </p:cNvPr>
          <p:cNvSpPr/>
          <p:nvPr/>
        </p:nvSpPr>
        <p:spPr>
          <a:xfrm>
            <a:off x="5015484" y="2250948"/>
            <a:ext cx="4818888" cy="524256"/>
          </a:xfrm>
          <a:prstGeom prst="rect">
            <a:avLst/>
          </a:prstGeom>
          <a:solidFill>
            <a:srgbClr val="FF0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Ａボタン</a:t>
            </a:r>
          </a:p>
        </p:txBody>
      </p:sp>
      <p:pic>
        <p:nvPicPr>
          <p:cNvPr id="28" name="図 27" descr="アイコン&#10;&#10;自動的に生成された説明">
            <a:extLst>
              <a:ext uri="{FF2B5EF4-FFF2-40B4-BE49-F238E27FC236}">
                <a16:creationId xmlns:a16="http://schemas.microsoft.com/office/drawing/2014/main" id="{78CF3C7E-794E-7780-6D6A-02DE3B8E69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782" y="32264"/>
            <a:ext cx="766944" cy="766944"/>
          </a:xfrm>
          <a:prstGeom prst="rect">
            <a:avLst/>
          </a:prstGeom>
          <a:effectLst>
            <a:glow rad="63500">
              <a:schemeClr val="tx1">
                <a:alpha val="65000"/>
              </a:schemeClr>
            </a:glow>
          </a:effec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78D95C8-2C78-8B10-30CE-383A753D1693}"/>
              </a:ext>
            </a:extLst>
          </p:cNvPr>
          <p:cNvSpPr txBox="1"/>
          <p:nvPr/>
        </p:nvSpPr>
        <p:spPr>
          <a:xfrm>
            <a:off x="5832805" y="11128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127000">
                    <a:srgbClr val="FF0000">
                      <a:alpha val="49000"/>
                    </a:srgb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</a:t>
            </a:r>
            <a:endParaRPr kumimoji="1" lang="en-US" altLang="ja-JP" sz="2800" dirty="0">
              <a:solidFill>
                <a:schemeClr val="bg1"/>
              </a:solidFill>
              <a:effectLst>
                <a:glow rad="127000">
                  <a:srgbClr val="FF0000">
                    <a:alpha val="49000"/>
                  </a:srgb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26B4AC9-1FF9-C551-51B7-B913E27E895E}"/>
              </a:ext>
            </a:extLst>
          </p:cNvPr>
          <p:cNvSpPr txBox="1"/>
          <p:nvPr/>
        </p:nvSpPr>
        <p:spPr>
          <a:xfrm>
            <a:off x="4984046" y="803416"/>
            <a:ext cx="391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正面に向かって</a:t>
            </a:r>
            <a:r>
              <a:rPr kumimoji="1" lang="ja-JP" altLang="en-US" dirty="0">
                <a:effectLst>
                  <a:glow rad="63500">
                    <a:srgbClr val="FF0000">
                      <a:alpha val="49000"/>
                    </a:srgb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ファイアボール</a:t>
            </a:r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を放つ！</a:t>
            </a:r>
            <a:endParaRPr kumimoji="1" lang="en-US" altLang="ja-JP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87EE72B5-76ED-484A-90BD-7F3187DF72CB}"/>
              </a:ext>
            </a:extLst>
          </p:cNvPr>
          <p:cNvSpPr/>
          <p:nvPr/>
        </p:nvSpPr>
        <p:spPr>
          <a:xfrm>
            <a:off x="6332994" y="3676903"/>
            <a:ext cx="402622" cy="3626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0A0B81BD-4ADF-4E24-9BC8-A39E520C9D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49" y="1266711"/>
            <a:ext cx="828027" cy="828027"/>
          </a:xfrm>
          <a:prstGeom prst="rect">
            <a:avLst/>
          </a:prstGeom>
          <a:effectLst>
            <a:glow rad="101600">
              <a:srgbClr val="FF0000">
                <a:alpha val="64000"/>
              </a:srgbClr>
            </a:glow>
          </a:effec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AF34D3-B9A2-437B-91C3-D92E882A74D7}"/>
              </a:ext>
            </a:extLst>
          </p:cNvPr>
          <p:cNvSpPr txBox="1"/>
          <p:nvPr/>
        </p:nvSpPr>
        <p:spPr>
          <a:xfrm>
            <a:off x="5961042" y="1564810"/>
            <a:ext cx="44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glow rad="139700">
                    <a:schemeClr val="bg1">
                      <a:alpha val="9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か</a:t>
            </a: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898747F5-251B-49B3-902F-015C10966D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22419">
            <a:off x="6261583" y="1405222"/>
            <a:ext cx="677245" cy="470267"/>
          </a:xfrm>
          <a:prstGeom prst="rect">
            <a:avLst/>
          </a:prstGeom>
          <a:effectLst>
            <a:glow rad="139700">
              <a:srgbClr val="FFFF00"/>
            </a:glow>
          </a:effec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9166912-2BE7-4683-9B42-6F37DAC5BE03}"/>
              </a:ext>
            </a:extLst>
          </p:cNvPr>
          <p:cNvSpPr txBox="1"/>
          <p:nvPr/>
        </p:nvSpPr>
        <p:spPr>
          <a:xfrm>
            <a:off x="6875797" y="1372969"/>
            <a:ext cx="229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glow rad="139700">
                    <a:schemeClr val="bg1">
                      <a:alpha val="9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を持っているときだけ</a:t>
            </a:r>
            <a:br>
              <a:rPr kumimoji="1" lang="en-US" altLang="ja-JP" dirty="0">
                <a:effectLst>
                  <a:glow rad="139700">
                    <a:schemeClr val="bg1">
                      <a:alpha val="9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kumimoji="1" lang="ja-JP" altLang="en-US" dirty="0">
                <a:effectLst>
                  <a:glow rad="139700">
                    <a:schemeClr val="bg1">
                      <a:alpha val="9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出せるぞ！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6A003CC-D812-4ED8-B826-7FFB84D6ADC0}"/>
              </a:ext>
            </a:extLst>
          </p:cNvPr>
          <p:cNvSpPr/>
          <p:nvPr/>
        </p:nvSpPr>
        <p:spPr>
          <a:xfrm>
            <a:off x="5826047" y="3153265"/>
            <a:ext cx="257966" cy="32362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71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ED87FA3-269A-4DE5-97EB-F3D8FC53E47A}"/>
              </a:ext>
            </a:extLst>
          </p:cNvPr>
          <p:cNvSpPr/>
          <p:nvPr/>
        </p:nvSpPr>
        <p:spPr>
          <a:xfrm>
            <a:off x="2354434" y="97279"/>
            <a:ext cx="7121310" cy="12718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2A9119-4764-46FA-B5C6-3971935A7509}"/>
              </a:ext>
            </a:extLst>
          </p:cNvPr>
          <p:cNvSpPr/>
          <p:nvPr/>
        </p:nvSpPr>
        <p:spPr>
          <a:xfrm>
            <a:off x="5656387" y="1600200"/>
            <a:ext cx="3886200" cy="503799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3E0D426-5D09-40C8-A046-D0E209E3A220}"/>
              </a:ext>
            </a:extLst>
          </p:cNvPr>
          <p:cNvSpPr/>
          <p:nvPr/>
        </p:nvSpPr>
        <p:spPr>
          <a:xfrm>
            <a:off x="5855976" y="5410269"/>
            <a:ext cx="3539806" cy="1013827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92AF61C-D0CE-498F-9174-18D6B4E38149}"/>
              </a:ext>
            </a:extLst>
          </p:cNvPr>
          <p:cNvSpPr/>
          <p:nvPr/>
        </p:nvSpPr>
        <p:spPr>
          <a:xfrm>
            <a:off x="5819231" y="2093396"/>
            <a:ext cx="3576551" cy="32197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D9733F-2627-4516-B173-154B240BC1DD}"/>
              </a:ext>
            </a:extLst>
          </p:cNvPr>
          <p:cNvSpPr/>
          <p:nvPr/>
        </p:nvSpPr>
        <p:spPr>
          <a:xfrm>
            <a:off x="131885" y="114300"/>
            <a:ext cx="2110153" cy="5715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あそびかた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33A5E48-41FE-48C7-9AD2-55E5033DC319}"/>
              </a:ext>
            </a:extLst>
          </p:cNvPr>
          <p:cNvSpPr/>
          <p:nvPr/>
        </p:nvSpPr>
        <p:spPr>
          <a:xfrm>
            <a:off x="430823" y="1600200"/>
            <a:ext cx="3886200" cy="5037992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4E4706-82E5-4B41-A257-9F062AC4BAEB}"/>
              </a:ext>
            </a:extLst>
          </p:cNvPr>
          <p:cNvSpPr/>
          <p:nvPr/>
        </p:nvSpPr>
        <p:spPr>
          <a:xfrm>
            <a:off x="211015" y="1292469"/>
            <a:ext cx="2602523" cy="738554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肉を食べつくせ！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7747265-F197-4EFF-870D-39CF07752B30}"/>
              </a:ext>
            </a:extLst>
          </p:cNvPr>
          <p:cNvSpPr/>
          <p:nvPr/>
        </p:nvSpPr>
        <p:spPr>
          <a:xfrm>
            <a:off x="5410202" y="1292469"/>
            <a:ext cx="2602523" cy="73855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デビルを倒せ！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4117C20-80BB-4974-B5C4-92525AF02D53}"/>
              </a:ext>
            </a:extLst>
          </p:cNvPr>
          <p:cNvSpPr/>
          <p:nvPr/>
        </p:nvSpPr>
        <p:spPr>
          <a:xfrm>
            <a:off x="4632530" y="4574208"/>
            <a:ext cx="659423" cy="1688123"/>
          </a:xfrm>
          <a:prstGeom prst="rightArrow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4B13624-AB55-4C80-8822-240097190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718" y="2158327"/>
            <a:ext cx="2015537" cy="157044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3BF8AE5D-A00F-459C-B2D8-B2EF94CF7A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852" y="3634118"/>
            <a:ext cx="1635735" cy="1371686"/>
          </a:xfrm>
          <a:prstGeom prst="rect">
            <a:avLst/>
          </a:prstGeom>
          <a:effectLst>
            <a:glow rad="101600">
              <a:srgbClr val="FFFF00">
                <a:alpha val="40000"/>
              </a:srgbClr>
            </a:glow>
          </a:effec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AF5ABFD-CAC5-4E38-9086-CCD81A2A41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 t="14563" r="15871" b="5444"/>
          <a:stretch/>
        </p:blipFill>
        <p:spPr>
          <a:xfrm>
            <a:off x="5964068" y="3921868"/>
            <a:ext cx="1040792" cy="730052"/>
          </a:xfrm>
          <a:prstGeom prst="rect">
            <a:avLst/>
          </a:prstGeom>
          <a:effectLst>
            <a:glow rad="101600">
              <a:srgbClr val="FFFF00">
                <a:alpha val="40000"/>
              </a:srgbClr>
            </a:glow>
          </a:effectLst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25C712B-5B87-4A33-A06C-AAAE5FE66725}"/>
              </a:ext>
            </a:extLst>
          </p:cNvPr>
          <p:cNvSpPr/>
          <p:nvPr/>
        </p:nvSpPr>
        <p:spPr>
          <a:xfrm>
            <a:off x="656491" y="2184578"/>
            <a:ext cx="3354905" cy="2964451"/>
          </a:xfrm>
          <a:prstGeom prst="rect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868D3C3-B603-45C3-A7A2-88AF95AF4B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8" y="2273281"/>
            <a:ext cx="1113502" cy="1113502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924D78E-3FF7-4DF4-B248-0DB2A102D41D}"/>
              </a:ext>
            </a:extLst>
          </p:cNvPr>
          <p:cNvSpPr/>
          <p:nvPr/>
        </p:nvSpPr>
        <p:spPr>
          <a:xfrm>
            <a:off x="656490" y="5345113"/>
            <a:ext cx="3354906" cy="1082064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69954F8-8F96-4A9F-94B7-6AD62330A3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37755">
            <a:off x="716102" y="5407580"/>
            <a:ext cx="1120600" cy="910488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FE494C2-5572-4637-BBFB-715BF1B8393F}"/>
              </a:ext>
            </a:extLst>
          </p:cNvPr>
          <p:cNvSpPr txBox="1"/>
          <p:nvPr/>
        </p:nvSpPr>
        <p:spPr>
          <a:xfrm>
            <a:off x="1997206" y="2564137"/>
            <a:ext cx="204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オーブを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持っている間だけ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246372-D678-47E4-AC46-887368B268FE}"/>
              </a:ext>
            </a:extLst>
          </p:cNvPr>
          <p:cNvSpPr txBox="1"/>
          <p:nvPr/>
        </p:nvSpPr>
        <p:spPr>
          <a:xfrm>
            <a:off x="1948264" y="5424480"/>
            <a:ext cx="1943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全部の肉を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食べたら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次のステップへ</a:t>
            </a: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16F948A1-15D2-4A8C-BEF4-49A6FB7FA0F6}"/>
              </a:ext>
            </a:extLst>
          </p:cNvPr>
          <p:cNvSpPr/>
          <p:nvPr/>
        </p:nvSpPr>
        <p:spPr>
          <a:xfrm>
            <a:off x="7192522" y="4166693"/>
            <a:ext cx="591237" cy="46278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glow rad="101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D1B505E-2C3E-4386-B734-5B2335D001B0}"/>
              </a:ext>
            </a:extLst>
          </p:cNvPr>
          <p:cNvSpPr txBox="1"/>
          <p:nvPr/>
        </p:nvSpPr>
        <p:spPr>
          <a:xfrm>
            <a:off x="7158590" y="3650083"/>
            <a:ext cx="6591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2540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IN</a:t>
            </a:r>
            <a:endParaRPr kumimoji="1" lang="ja-JP" altLang="en-US" sz="3200" b="1" dirty="0">
              <a:ln w="25400">
                <a:solidFill>
                  <a:srgbClr val="FF0000"/>
                </a:solidFill>
              </a:ln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BB4C19E-7366-42D8-B053-365C0A2933D8}"/>
              </a:ext>
            </a:extLst>
          </p:cNvPr>
          <p:cNvGrpSpPr/>
          <p:nvPr/>
        </p:nvGrpSpPr>
        <p:grpSpPr>
          <a:xfrm>
            <a:off x="5897596" y="5403326"/>
            <a:ext cx="1867692" cy="1107996"/>
            <a:chOff x="6066272" y="5455860"/>
            <a:chExt cx="1867692" cy="1107996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0E1C74E3-EB09-4A7B-B87A-ADDD95A174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8" t="14563" r="15871" b="5444"/>
            <a:stretch/>
          </p:blipFill>
          <p:spPr>
            <a:xfrm rot="2015752">
              <a:off x="6066272" y="5681189"/>
              <a:ext cx="708899" cy="497249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67E9F989-041C-463B-8082-4A55FEF7AD3E}"/>
                </a:ext>
              </a:extLst>
            </p:cNvPr>
            <p:cNvSpPr txBox="1"/>
            <p:nvPr/>
          </p:nvSpPr>
          <p:spPr>
            <a:xfrm>
              <a:off x="6590503" y="5777729"/>
              <a:ext cx="6591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/>
                <a:t>×</a:t>
              </a:r>
              <a:endParaRPr kumimoji="1" lang="ja-JP" altLang="en-US" sz="400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7E64C719-AB40-48DD-B4FB-D92767FEA112}"/>
                </a:ext>
              </a:extLst>
            </p:cNvPr>
            <p:cNvSpPr txBox="1"/>
            <p:nvPr/>
          </p:nvSpPr>
          <p:spPr>
            <a:xfrm>
              <a:off x="6859252" y="5455860"/>
              <a:ext cx="10747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600" dirty="0"/>
                <a:t>４</a:t>
              </a:r>
            </a:p>
          </p:txBody>
        </p:sp>
      </p:grp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316C9DF-AD3F-485C-B1F2-6D12F1438BE6}"/>
              </a:ext>
            </a:extLst>
          </p:cNvPr>
          <p:cNvSpPr txBox="1"/>
          <p:nvPr/>
        </p:nvSpPr>
        <p:spPr>
          <a:xfrm>
            <a:off x="7702062" y="5631017"/>
            <a:ext cx="163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全て差し込むとクリア！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2C801FA-5D22-41F7-B2F2-3ED77ED30F23}"/>
              </a:ext>
            </a:extLst>
          </p:cNvPr>
          <p:cNvSpPr txBox="1"/>
          <p:nvPr/>
        </p:nvSpPr>
        <p:spPr>
          <a:xfrm>
            <a:off x="6088290" y="4923694"/>
            <a:ext cx="302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鍵を集めてデビルを倒そう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3AFFE0E-50A0-4022-83D1-BC8B01EA1B2E}"/>
              </a:ext>
            </a:extLst>
          </p:cNvPr>
          <p:cNvSpPr/>
          <p:nvPr/>
        </p:nvSpPr>
        <p:spPr>
          <a:xfrm>
            <a:off x="726294" y="3596539"/>
            <a:ext cx="1768856" cy="1489166"/>
          </a:xfrm>
          <a:prstGeom prst="rect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776D12D-F9EA-463C-8DA0-39C7A641B58D}"/>
              </a:ext>
            </a:extLst>
          </p:cNvPr>
          <p:cNvGrpSpPr/>
          <p:nvPr/>
        </p:nvGrpSpPr>
        <p:grpSpPr>
          <a:xfrm>
            <a:off x="906517" y="3803807"/>
            <a:ext cx="1447916" cy="766450"/>
            <a:chOff x="842378" y="3760901"/>
            <a:chExt cx="1686861" cy="809355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207585CA-520D-422D-B195-8D80FD9F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378" y="3760901"/>
              <a:ext cx="706515" cy="755103"/>
            </a:xfrm>
            <a:prstGeom prst="rect">
              <a:avLst/>
            </a:prstGeom>
            <a:effectLst>
              <a:glow rad="254000">
                <a:srgbClr val="FFC000"/>
              </a:glow>
            </a:effectLst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944C0263-2905-4A65-A1AA-87E0B5EBB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27196">
              <a:off x="1448670" y="3838532"/>
              <a:ext cx="506075" cy="683194"/>
            </a:xfrm>
            <a:prstGeom prst="rect">
              <a:avLst/>
            </a:prstGeom>
            <a:effectLst>
              <a:glow rad="139700">
                <a:srgbClr val="FFC000"/>
              </a:glow>
            </a:effectLst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31F1951C-11D5-4056-B7A8-A6795540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828" y="3815153"/>
              <a:ext cx="643411" cy="755103"/>
            </a:xfrm>
            <a:prstGeom prst="rect">
              <a:avLst/>
            </a:prstGeom>
            <a:effectLst>
              <a:glow rad="139700">
                <a:srgbClr val="92D050"/>
              </a:glow>
            </a:effectLst>
          </p:spPr>
        </p:pic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5816C0F-505B-4F6D-9BCE-217DC993FDB9}"/>
              </a:ext>
            </a:extLst>
          </p:cNvPr>
          <p:cNvSpPr txBox="1"/>
          <p:nvPr/>
        </p:nvSpPr>
        <p:spPr>
          <a:xfrm>
            <a:off x="726412" y="4712301"/>
            <a:ext cx="17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攻撃できる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399392F-3C45-426E-BC16-AD2255D58EC9}"/>
              </a:ext>
            </a:extLst>
          </p:cNvPr>
          <p:cNvSpPr/>
          <p:nvPr/>
        </p:nvSpPr>
        <p:spPr>
          <a:xfrm>
            <a:off x="2531282" y="3599037"/>
            <a:ext cx="1404354" cy="1489166"/>
          </a:xfrm>
          <a:prstGeom prst="rect">
            <a:avLst/>
          </a:prstGeom>
          <a:solidFill>
            <a:schemeClr val="accent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0280018-0435-475F-8F78-3AF93B4D745C}"/>
              </a:ext>
            </a:extLst>
          </p:cNvPr>
          <p:cNvGrpSpPr/>
          <p:nvPr/>
        </p:nvGrpSpPr>
        <p:grpSpPr>
          <a:xfrm>
            <a:off x="2723449" y="3688784"/>
            <a:ext cx="1045691" cy="915799"/>
            <a:chOff x="2791847" y="3616960"/>
            <a:chExt cx="1045691" cy="915799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0D4B8BF0-D163-4E8D-BDF5-D760BFDC7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337755">
              <a:off x="2791847" y="3683135"/>
              <a:ext cx="1045691" cy="849624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F10B6F3-8FEE-4100-932D-99231CD31170}"/>
                </a:ext>
              </a:extLst>
            </p:cNvPr>
            <p:cNvSpPr/>
            <p:nvPr/>
          </p:nvSpPr>
          <p:spPr>
            <a:xfrm rot="2424228">
              <a:off x="3317322" y="3676264"/>
              <a:ext cx="294326" cy="494114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4665596-66E2-4FC9-B0B5-50135D50B2BC}"/>
                </a:ext>
              </a:extLst>
            </p:cNvPr>
            <p:cNvSpPr/>
            <p:nvPr/>
          </p:nvSpPr>
          <p:spPr>
            <a:xfrm rot="2424228">
              <a:off x="3359458" y="3616960"/>
              <a:ext cx="294326" cy="4941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A4A1018-9940-4711-AE15-B108D4CDF1FC}"/>
              </a:ext>
            </a:extLst>
          </p:cNvPr>
          <p:cNvSpPr txBox="1"/>
          <p:nvPr/>
        </p:nvSpPr>
        <p:spPr>
          <a:xfrm>
            <a:off x="2373457" y="4712332"/>
            <a:ext cx="1745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</a:rPr>
              <a:t>肉を食べれる</a:t>
            </a: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9BA0270A-6361-4469-A3CB-37352FC929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15" y="486035"/>
            <a:ext cx="564649" cy="665800"/>
          </a:xfrm>
          <a:prstGeom prst="rect">
            <a:avLst/>
          </a:prstGeom>
          <a:ln>
            <a:noFill/>
          </a:ln>
          <a:effectLst>
            <a:glow rad="101600">
              <a:srgbClr val="FF0000"/>
            </a:glo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98EF917-D544-45BD-80D3-4402C652F0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05" y="440747"/>
            <a:ext cx="984755" cy="863657"/>
          </a:xfrm>
          <a:prstGeom prst="rect">
            <a:avLst/>
          </a:prstGeom>
          <a:effectLst>
            <a:glow rad="101600">
              <a:schemeClr val="accent2">
                <a:lumMod val="60000"/>
                <a:lumOff val="40000"/>
              </a:schemeClr>
            </a:glow>
          </a:effec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B9C2453-5ECD-4B01-BCA4-18405EBBE41A}"/>
              </a:ext>
            </a:extLst>
          </p:cNvPr>
          <p:cNvSpPr txBox="1"/>
          <p:nvPr/>
        </p:nvSpPr>
        <p:spPr>
          <a:xfrm>
            <a:off x="3484287" y="673257"/>
            <a:ext cx="2104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  <a:effectLst>
                  <a:glow rad="101600">
                    <a:srgbClr val="FF0000"/>
                  </a:glow>
                </a:effectLst>
              </a:rPr>
              <a:t>敵につかまるな</a:t>
            </a:r>
            <a:r>
              <a:rPr kumimoji="1" lang="en-US" altLang="ja-JP" sz="2000" b="1" dirty="0">
                <a:solidFill>
                  <a:schemeClr val="bg1"/>
                </a:solidFill>
                <a:effectLst>
                  <a:glow rad="101600">
                    <a:srgbClr val="FF0000"/>
                  </a:glow>
                </a:effectLst>
              </a:rPr>
              <a:t>!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822F150-38C8-4A39-8955-CDF3590BAD15}"/>
              </a:ext>
            </a:extLst>
          </p:cNvPr>
          <p:cNvSpPr txBox="1"/>
          <p:nvPr/>
        </p:nvSpPr>
        <p:spPr>
          <a:xfrm>
            <a:off x="6659034" y="570578"/>
            <a:ext cx="249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effectLst>
                  <a:glow rad="101600">
                    <a:schemeClr val="accent2">
                      <a:lumMod val="40000"/>
                      <a:lumOff val="60000"/>
                    </a:schemeClr>
                  </a:glow>
                </a:effectLst>
              </a:rPr>
              <a:t>転がる岩やブロック</a:t>
            </a:r>
            <a:br>
              <a:rPr kumimoji="1" lang="en-US" altLang="ja-JP" sz="2000" b="1" dirty="0">
                <a:effectLst>
                  <a:glow rad="101600">
                    <a:schemeClr val="accent2">
                      <a:lumMod val="40000"/>
                      <a:lumOff val="60000"/>
                    </a:schemeClr>
                  </a:glow>
                </a:effectLst>
              </a:rPr>
            </a:br>
            <a:r>
              <a:rPr kumimoji="1" lang="ja-JP" altLang="en-US" sz="2000" b="1" dirty="0">
                <a:effectLst>
                  <a:glow rad="101600">
                    <a:schemeClr val="accent2">
                      <a:lumMod val="40000"/>
                      <a:lumOff val="60000"/>
                    </a:schemeClr>
                  </a:glow>
                </a:effectLst>
              </a:rPr>
              <a:t>に注意</a:t>
            </a:r>
            <a:endParaRPr kumimoji="1" lang="en-US" altLang="ja-JP" sz="2000" b="1" dirty="0">
              <a:effectLst>
                <a:glow rad="101600">
                  <a:schemeClr val="accent2">
                    <a:lumMod val="40000"/>
                    <a:lumOff val="60000"/>
                  </a:schemeClr>
                </a:glow>
              </a:effectLst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9D80AFD-FBFF-4E3C-85DF-49FB51A9B217}"/>
              </a:ext>
            </a:extLst>
          </p:cNvPr>
          <p:cNvSpPr txBox="1"/>
          <p:nvPr/>
        </p:nvSpPr>
        <p:spPr>
          <a:xfrm>
            <a:off x="4781733" y="55068"/>
            <a:ext cx="202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i="1" dirty="0">
                <a:ln w="25400"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101600">
                    <a:srgbClr val="FFFF00"/>
                  </a:glow>
                </a:effectLst>
                <a:latin typeface="+mn-ea"/>
              </a:rPr>
              <a:t>MISS</a:t>
            </a:r>
            <a:r>
              <a:rPr kumimoji="1" lang="ja-JP" altLang="en-US" sz="3600" b="1" i="1" dirty="0">
                <a:ln w="25400"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101600">
                    <a:srgbClr val="FFFF00"/>
                  </a:glow>
                </a:effectLst>
                <a:latin typeface="+mn-ea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0751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130</Words>
  <Application>Microsoft Office PowerPoint</Application>
  <PresentationFormat>A4 210 x 297 mm</PresentationFormat>
  <Paragraphs>34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Aptos</vt:lpstr>
      <vt:lpstr>Aptos Display</vt:lpstr>
      <vt:lpstr>HGP創英角ｺﾞｼｯｸUB</vt:lpstr>
      <vt:lpstr>游ゴシック</vt:lpstr>
      <vt:lpstr>游ゴシック Light</vt:lpstr>
      <vt:lpstr>Arial</vt:lpstr>
      <vt:lpstr>Bookman Old Style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金崎　朋弥</dc:creator>
  <cp:lastModifiedBy>student</cp:lastModifiedBy>
  <cp:revision>28</cp:revision>
  <dcterms:created xsi:type="dcterms:W3CDTF">2025-01-20T02:48:45Z</dcterms:created>
  <dcterms:modified xsi:type="dcterms:W3CDTF">2025-01-27T02:40:50Z</dcterms:modified>
</cp:coreProperties>
</file>