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62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009" autoAdjust="0"/>
  </p:normalViewPr>
  <p:slideViewPr>
    <p:cSldViewPr snapToGrid="0">
      <p:cViewPr varScale="1">
        <p:scale>
          <a:sx n="56" d="100"/>
          <a:sy n="56" d="100"/>
        </p:scale>
        <p:origin x="29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B8317-445D-E151-85DC-B7C2080C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チームロゴ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296341" y="1976342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296341" y="410025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2620370" y="72606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想定したスケジュール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46982-815E-D3A5-73D3-2BF337D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6CC1-E58C-A31E-858F-F125D9B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3FC1-F090-B05D-23CD-A85E086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55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52</Words>
  <Application>Microsoft Office PowerPoint</Application>
  <PresentationFormat>A4 210 x 297 mm</PresentationFormat>
  <Paragraphs>26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Aptos</vt:lpstr>
      <vt:lpstr>Aptos Display</vt:lpstr>
      <vt:lpstr>Arial</vt:lpstr>
      <vt:lpstr>Office テーマ</vt:lpstr>
      <vt:lpstr>チームロゴ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想定したスケジュール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金崎　朋弥</cp:lastModifiedBy>
  <cp:revision>4</cp:revision>
  <dcterms:created xsi:type="dcterms:W3CDTF">2025-02-03T00:20:42Z</dcterms:created>
  <dcterms:modified xsi:type="dcterms:W3CDTF">2025-02-03T01:59:18Z</dcterms:modified>
</cp:coreProperties>
</file>