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1F83"/>
    <a:srgbClr val="53137F"/>
    <a:srgbClr val="CE1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2C-565E-4CEC-8E2B-7BC9045D7333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19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2C-565E-4CEC-8E2B-7BC9045D7333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995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2C-565E-4CEC-8E2B-7BC9045D7333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4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2C-565E-4CEC-8E2B-7BC9045D7333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22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2C-565E-4CEC-8E2B-7BC9045D7333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81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2C-565E-4CEC-8E2B-7BC9045D7333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36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2C-565E-4CEC-8E2B-7BC9045D7333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63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2C-565E-4CEC-8E2B-7BC9045D7333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47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2C-565E-4CEC-8E2B-7BC9045D7333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82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2C-565E-4CEC-8E2B-7BC9045D7333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9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2C-565E-4CEC-8E2B-7BC9045D7333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66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50CC2C-565E-4CEC-8E2B-7BC9045D7333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BD76F1-8682-458F-BA70-33009A950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39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座る, フロント, リモコン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D2B932E3-E527-3399-E334-BE9D740C0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152" y="1402080"/>
            <a:ext cx="5187696" cy="5187696"/>
          </a:xfrm>
          <a:prstGeom prst="rect">
            <a:avLst/>
          </a:prstGeom>
        </p:spPr>
      </p:pic>
      <p:pic>
        <p:nvPicPr>
          <p:cNvPr id="7" name="図 6" descr="屋内, 時計, 電車, 暗い が含まれている画像&#10;&#10;自動的に生成された説明">
            <a:extLst>
              <a:ext uri="{FF2B5EF4-FFF2-40B4-BE49-F238E27FC236}">
                <a16:creationId xmlns:a16="http://schemas.microsoft.com/office/drawing/2014/main" id="{C1ECA574-3ACE-EE28-CED1-0F71D1B26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584" y="-376047"/>
            <a:ext cx="4270248" cy="160134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9C359F7-976D-FD1C-1733-B512E8F76AED}"/>
              </a:ext>
            </a:extLst>
          </p:cNvPr>
          <p:cNvSpPr/>
          <p:nvPr/>
        </p:nvSpPr>
        <p:spPr>
          <a:xfrm>
            <a:off x="68580" y="877824"/>
            <a:ext cx="3931920" cy="524256"/>
          </a:xfrm>
          <a:prstGeom prst="rect">
            <a:avLst/>
          </a:prstGeom>
          <a:solidFill>
            <a:srgbClr val="CE1284"/>
          </a:solidFill>
          <a:ln w="38100">
            <a:solidFill>
              <a:srgbClr val="53137F"/>
            </a:solidFill>
          </a:ln>
          <a:effectLst>
            <a:glow rad="63500">
              <a:schemeClr val="tx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操作一覧表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A6691C7-E448-C999-19CA-3C6E6F956F93}"/>
              </a:ext>
            </a:extLst>
          </p:cNvPr>
          <p:cNvSpPr/>
          <p:nvPr/>
        </p:nvSpPr>
        <p:spPr>
          <a:xfrm>
            <a:off x="68580" y="4379976"/>
            <a:ext cx="3589020" cy="2386584"/>
          </a:xfrm>
          <a:prstGeom prst="rect">
            <a:avLst/>
          </a:prstGeom>
          <a:gradFill>
            <a:gsLst>
              <a:gs pos="0">
                <a:srgbClr val="53137F">
                  <a:alpha val="50000"/>
                </a:srgbClr>
              </a:gs>
              <a:gs pos="74000">
                <a:srgbClr val="971F83">
                  <a:alpha val="50000"/>
                </a:srgbClr>
              </a:gs>
              <a:gs pos="100000">
                <a:srgbClr val="CE1284">
                  <a:alpha val="50000"/>
                </a:srgbClr>
              </a:gs>
            </a:gsLst>
            <a:lin ang="5400000" scaled="1"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1624164-002F-703E-956C-F78525798467}"/>
              </a:ext>
            </a:extLst>
          </p:cNvPr>
          <p:cNvSpPr/>
          <p:nvPr/>
        </p:nvSpPr>
        <p:spPr>
          <a:xfrm>
            <a:off x="5018532" y="33528"/>
            <a:ext cx="4818888" cy="2578608"/>
          </a:xfrm>
          <a:prstGeom prst="rect">
            <a:avLst/>
          </a:prstGeom>
          <a:gradFill>
            <a:gsLst>
              <a:gs pos="0">
                <a:srgbClr val="53137F">
                  <a:alpha val="50000"/>
                </a:srgbClr>
              </a:gs>
              <a:gs pos="74000">
                <a:srgbClr val="971F83">
                  <a:alpha val="50000"/>
                </a:srgbClr>
              </a:gs>
              <a:gs pos="100000">
                <a:srgbClr val="CE1284">
                  <a:alpha val="50000"/>
                </a:srgbClr>
              </a:gs>
            </a:gsLst>
            <a:lin ang="5400000" scaled="1"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822C3D6-3847-1225-44C1-9330B77100E0}"/>
              </a:ext>
            </a:extLst>
          </p:cNvPr>
          <p:cNvSpPr/>
          <p:nvPr/>
        </p:nvSpPr>
        <p:spPr>
          <a:xfrm>
            <a:off x="5660136" y="5321808"/>
            <a:ext cx="4177284" cy="1444752"/>
          </a:xfrm>
          <a:prstGeom prst="rect">
            <a:avLst/>
          </a:prstGeom>
          <a:gradFill>
            <a:gsLst>
              <a:gs pos="0">
                <a:srgbClr val="53137F">
                  <a:alpha val="50000"/>
                </a:srgbClr>
              </a:gs>
              <a:gs pos="74000">
                <a:srgbClr val="971F83">
                  <a:alpha val="50000"/>
                </a:srgbClr>
              </a:gs>
              <a:gs pos="100000">
                <a:srgbClr val="CE1284">
                  <a:alpha val="50000"/>
                </a:srgbClr>
              </a:gs>
            </a:gsLst>
            <a:lin ang="5400000" scaled="1"/>
          </a:gra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7DDA3E57-AAA4-14DE-3685-292292446DE8}"/>
              </a:ext>
            </a:extLst>
          </p:cNvPr>
          <p:cNvSpPr/>
          <p:nvPr/>
        </p:nvSpPr>
        <p:spPr>
          <a:xfrm rot="21241452">
            <a:off x="3763523" y="2132936"/>
            <a:ext cx="1242060" cy="2099698"/>
          </a:xfrm>
          <a:prstGeom prst="ellipse">
            <a:avLst/>
          </a:prstGeom>
          <a:solidFill>
            <a:schemeClr val="accent1">
              <a:alpha val="0"/>
            </a:schemeClr>
          </a:solidFill>
          <a:ln w="635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上向き折線 14">
            <a:extLst>
              <a:ext uri="{FF2B5EF4-FFF2-40B4-BE49-F238E27FC236}">
                <a16:creationId xmlns:a16="http://schemas.microsoft.com/office/drawing/2014/main" id="{DB80F098-5568-0EE8-5ED7-B43857A7605D}"/>
              </a:ext>
            </a:extLst>
          </p:cNvPr>
          <p:cNvSpPr/>
          <p:nvPr/>
        </p:nvSpPr>
        <p:spPr>
          <a:xfrm rot="16200000" flipV="1">
            <a:off x="1160906" y="1839087"/>
            <a:ext cx="1552956" cy="3440429"/>
          </a:xfrm>
          <a:prstGeom prst="bentUpArrow">
            <a:avLst>
              <a:gd name="adj1" fmla="val 9102"/>
              <a:gd name="adj2" fmla="val 10868"/>
              <a:gd name="adj3" fmla="val 10869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1D7BEB3-5965-9E67-431D-0BB903D4C13B}"/>
              </a:ext>
            </a:extLst>
          </p:cNvPr>
          <p:cNvSpPr/>
          <p:nvPr/>
        </p:nvSpPr>
        <p:spPr>
          <a:xfrm>
            <a:off x="68580" y="4053840"/>
            <a:ext cx="3589020" cy="524256"/>
          </a:xfrm>
          <a:prstGeom prst="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左スティック</a:t>
            </a:r>
            <a:r>
              <a:rPr kumimoji="1"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/</a:t>
            </a:r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十字ボタン</a:t>
            </a:r>
          </a:p>
        </p:txBody>
      </p:sp>
      <p:sp>
        <p:nvSpPr>
          <p:cNvPr id="18" name="矢印: 上 17">
            <a:extLst>
              <a:ext uri="{FF2B5EF4-FFF2-40B4-BE49-F238E27FC236}">
                <a16:creationId xmlns:a16="http://schemas.microsoft.com/office/drawing/2014/main" id="{AF145049-0EB2-0A97-82D2-9E717F58DC70}"/>
              </a:ext>
            </a:extLst>
          </p:cNvPr>
          <p:cNvSpPr/>
          <p:nvPr/>
        </p:nvSpPr>
        <p:spPr>
          <a:xfrm>
            <a:off x="5781294" y="3559302"/>
            <a:ext cx="347472" cy="1606296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8818B7F-77D6-2B4E-D3CB-0AB68FE4C3E8}"/>
              </a:ext>
            </a:extLst>
          </p:cNvPr>
          <p:cNvSpPr/>
          <p:nvPr/>
        </p:nvSpPr>
        <p:spPr>
          <a:xfrm>
            <a:off x="5657088" y="4858512"/>
            <a:ext cx="4177284" cy="524256"/>
          </a:xfrm>
          <a:prstGeom prst="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ＳＴＡＲＴボタン</a:t>
            </a:r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83B35A2E-827D-DDB5-8B60-430D257D1D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6" y="4663250"/>
            <a:ext cx="721041" cy="721041"/>
          </a:xfrm>
          <a:prstGeom prst="rect">
            <a:avLst/>
          </a:prstGeom>
          <a:effectLst>
            <a:glow rad="63500">
              <a:schemeClr val="tx1">
                <a:alpha val="65000"/>
              </a:schemeClr>
            </a:glow>
          </a:effectLst>
        </p:spPr>
      </p:pic>
      <p:pic>
        <p:nvPicPr>
          <p:cNvPr id="6" name="図 5" descr="ロゴ&#10;&#10;自動的に生成された説明">
            <a:extLst>
              <a:ext uri="{FF2B5EF4-FFF2-40B4-BE49-F238E27FC236}">
                <a16:creationId xmlns:a16="http://schemas.microsoft.com/office/drawing/2014/main" id="{0FE0BC1D-6A1D-32CF-9B5F-4B3E4AB03E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52" y="4663250"/>
            <a:ext cx="721041" cy="721041"/>
          </a:xfrm>
          <a:prstGeom prst="rect">
            <a:avLst/>
          </a:prstGeom>
          <a:effectLst>
            <a:glow rad="63500">
              <a:schemeClr val="tx1">
                <a:alpha val="65000"/>
              </a:schemeClr>
            </a:glow>
          </a:effec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AD5968-A0EF-3A6F-3620-5C3E83A62348}"/>
              </a:ext>
            </a:extLst>
          </p:cNvPr>
          <p:cNvSpPr txBox="1"/>
          <p:nvPr/>
        </p:nvSpPr>
        <p:spPr>
          <a:xfrm>
            <a:off x="1793748" y="473253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移動</a:t>
            </a:r>
            <a:endParaRPr kumimoji="1" lang="en-US" altLang="ja-JP" sz="2800" dirty="0">
              <a:effectLst>
                <a:glow rad="1270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20" name="図 1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03A4462-05F5-FF03-467A-AA7242E6B4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986" y="5460601"/>
            <a:ext cx="504225" cy="504225"/>
          </a:xfrm>
          <a:prstGeom prst="rect">
            <a:avLst/>
          </a:prstGeom>
          <a:effectLst>
            <a:glow rad="63500">
              <a:schemeClr val="tx1">
                <a:alpha val="65000"/>
              </a:schemeClr>
            </a:glow>
          </a:effectLst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BBCDBD2-21F5-D62C-5894-570D1CEC04DE}"/>
              </a:ext>
            </a:extLst>
          </p:cNvPr>
          <p:cNvSpPr/>
          <p:nvPr/>
        </p:nvSpPr>
        <p:spPr>
          <a:xfrm>
            <a:off x="5894588" y="5575664"/>
            <a:ext cx="266065" cy="252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6A6C60A-2F26-D524-0F2B-C92D36A5DC1F}"/>
              </a:ext>
            </a:extLst>
          </p:cNvPr>
          <p:cNvSpPr txBox="1"/>
          <p:nvPr/>
        </p:nvSpPr>
        <p:spPr>
          <a:xfrm>
            <a:off x="85588" y="5444019"/>
            <a:ext cx="31325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effectLst>
                  <a:glow rad="127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ステージが傾いた方向に進むと</a:t>
            </a:r>
            <a:endParaRPr kumimoji="1" lang="en-US" altLang="ja-JP" dirty="0">
              <a:effectLst>
                <a:glow rad="1270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>
                <a:effectLst>
                  <a:glow rad="127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足が速くなる！！</a:t>
            </a:r>
            <a:endParaRPr kumimoji="1" lang="en-US" altLang="ja-JP" dirty="0">
              <a:effectLst>
                <a:glow rad="1270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>
                <a:effectLst>
                  <a:glow rad="127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逆に坂を上るようにして進むと</a:t>
            </a:r>
            <a:endParaRPr kumimoji="1" lang="en-US" altLang="ja-JP" dirty="0">
              <a:effectLst>
                <a:glow rad="1270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>
                <a:effectLst>
                  <a:glow rad="127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足が遅くなってしまう・・・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EC71E83-F9B5-E91F-1BC8-1B4BF848E485}"/>
              </a:ext>
            </a:extLst>
          </p:cNvPr>
          <p:cNvSpPr txBox="1"/>
          <p:nvPr/>
        </p:nvSpPr>
        <p:spPr>
          <a:xfrm>
            <a:off x="6332994" y="5430012"/>
            <a:ext cx="2291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ポーズメニュー</a:t>
            </a:r>
            <a:endParaRPr kumimoji="1" lang="en-US" altLang="ja-JP" sz="2800" dirty="0">
              <a:effectLst>
                <a:glow rad="1270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638FA4E-5203-9D04-3D37-C065A6260681}"/>
              </a:ext>
            </a:extLst>
          </p:cNvPr>
          <p:cNvSpPr txBox="1"/>
          <p:nvPr/>
        </p:nvSpPr>
        <p:spPr>
          <a:xfrm>
            <a:off x="5723394" y="6166866"/>
            <a:ext cx="4293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effectLst>
                  <a:glow rad="127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ゲームを続ける</a:t>
            </a:r>
            <a:r>
              <a:rPr kumimoji="1" lang="en-US" altLang="ja-JP" dirty="0">
                <a:effectLst>
                  <a:glow rad="127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/</a:t>
            </a:r>
            <a:r>
              <a:rPr kumimoji="1" lang="ja-JP" altLang="en-US" dirty="0">
                <a:effectLst>
                  <a:glow rad="127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最初から</a:t>
            </a:r>
            <a:r>
              <a:rPr kumimoji="1" lang="en-US" altLang="ja-JP" dirty="0">
                <a:effectLst>
                  <a:glow rad="127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/</a:t>
            </a:r>
            <a:r>
              <a:rPr kumimoji="1" lang="ja-JP" altLang="en-US" dirty="0">
                <a:effectLst>
                  <a:glow rad="127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タイトルに戻る</a:t>
            </a:r>
          </a:p>
        </p:txBody>
      </p:sp>
      <p:sp>
        <p:nvSpPr>
          <p:cNvPr id="25" name="矢印: 上向き折線 24">
            <a:extLst>
              <a:ext uri="{FF2B5EF4-FFF2-40B4-BE49-F238E27FC236}">
                <a16:creationId xmlns:a16="http://schemas.microsoft.com/office/drawing/2014/main" id="{A2831672-BE32-BBAB-CC29-3137A0249F03}"/>
              </a:ext>
            </a:extLst>
          </p:cNvPr>
          <p:cNvSpPr/>
          <p:nvPr/>
        </p:nvSpPr>
        <p:spPr>
          <a:xfrm rot="5400000" flipV="1">
            <a:off x="7256393" y="1970656"/>
            <a:ext cx="1552956" cy="2513590"/>
          </a:xfrm>
          <a:prstGeom prst="bentUpArrow">
            <a:avLst>
              <a:gd name="adj1" fmla="val 9102"/>
              <a:gd name="adj2" fmla="val 10868"/>
              <a:gd name="adj3" fmla="val 10869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D29794C-C107-0559-D58F-5CE82D6EAE12}"/>
              </a:ext>
            </a:extLst>
          </p:cNvPr>
          <p:cNvSpPr/>
          <p:nvPr/>
        </p:nvSpPr>
        <p:spPr>
          <a:xfrm>
            <a:off x="5015484" y="2250948"/>
            <a:ext cx="4818888" cy="524256"/>
          </a:xfrm>
          <a:prstGeom prst="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Ａボタン</a:t>
            </a:r>
          </a:p>
        </p:txBody>
      </p:sp>
      <p:pic>
        <p:nvPicPr>
          <p:cNvPr id="28" name="図 27" descr="アイコン&#10;&#10;自動的に生成された説明">
            <a:extLst>
              <a:ext uri="{FF2B5EF4-FFF2-40B4-BE49-F238E27FC236}">
                <a16:creationId xmlns:a16="http://schemas.microsoft.com/office/drawing/2014/main" id="{78CF3C7E-794E-7780-6D6A-02DE3B8E69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782" y="32264"/>
            <a:ext cx="766944" cy="766944"/>
          </a:xfrm>
          <a:prstGeom prst="rect">
            <a:avLst/>
          </a:prstGeom>
          <a:effectLst>
            <a:glow rad="63500">
              <a:schemeClr val="tx1">
                <a:alpha val="65000"/>
              </a:schemeClr>
            </a:glow>
          </a:effec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78D95C8-2C78-8B10-30CE-383A753D1693}"/>
              </a:ext>
            </a:extLst>
          </p:cNvPr>
          <p:cNvSpPr txBox="1"/>
          <p:nvPr/>
        </p:nvSpPr>
        <p:spPr>
          <a:xfrm>
            <a:off x="5832805" y="11128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攻撃</a:t>
            </a:r>
            <a:endParaRPr kumimoji="1" lang="en-US" altLang="ja-JP" sz="2800" dirty="0">
              <a:effectLst>
                <a:glow rad="1270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26B4AC9-1FF9-C551-51B7-B913E27E895E}"/>
              </a:ext>
            </a:extLst>
          </p:cNvPr>
          <p:cNvSpPr txBox="1"/>
          <p:nvPr/>
        </p:nvSpPr>
        <p:spPr>
          <a:xfrm>
            <a:off x="4984046" y="803416"/>
            <a:ext cx="5006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effectLst>
                  <a:glow rad="127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正面に向かってファイアボールを放つ！</a:t>
            </a:r>
            <a:endParaRPr kumimoji="1" lang="en-US" altLang="ja-JP" dirty="0">
              <a:effectLst>
                <a:glow rad="1270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>
                <a:effectLst>
                  <a:glow rad="127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炎のオーブか鍵を持っているときにしか放てないが</a:t>
            </a:r>
            <a:endParaRPr kumimoji="1" lang="en-US" altLang="ja-JP" dirty="0">
              <a:effectLst>
                <a:glow rad="1270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>
                <a:effectLst>
                  <a:glow rad="127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敵を目玉焼きにして食べてしまえばスコアが加算！</a:t>
            </a:r>
            <a:endParaRPr kumimoji="1" lang="en-US" altLang="ja-JP" dirty="0">
              <a:effectLst>
                <a:glow rad="1270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>
                <a:effectLst>
                  <a:glow rad="127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倒した敵は一定時間で復活するので注意しよう！</a:t>
            </a:r>
          </a:p>
        </p:txBody>
      </p:sp>
    </p:spTree>
    <p:extLst>
      <p:ext uri="{BB962C8B-B14F-4D97-AF65-F5344CB8AC3E}">
        <p14:creationId xmlns:p14="http://schemas.microsoft.com/office/powerpoint/2010/main" val="59271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51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99</Words>
  <Application>Microsoft Office PowerPoint</Application>
  <PresentationFormat>A4 210 x 297 mm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HGP創英角ｺﾞｼｯｸUB</vt:lpstr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金崎　朋弥</dc:creator>
  <cp:lastModifiedBy>金崎　朋弥</cp:lastModifiedBy>
  <cp:revision>4</cp:revision>
  <dcterms:created xsi:type="dcterms:W3CDTF">2025-01-20T02:48:45Z</dcterms:created>
  <dcterms:modified xsi:type="dcterms:W3CDTF">2025-01-21T01:49:06Z</dcterms:modified>
</cp:coreProperties>
</file>