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62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009" autoAdjust="0"/>
  </p:normalViewPr>
  <p:slideViewPr>
    <p:cSldViewPr snapToGrid="0">
      <p:cViewPr>
        <p:scale>
          <a:sx n="50" d="100"/>
          <a:sy n="50" d="100"/>
        </p:scale>
        <p:origin x="3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 descr="テントの屋根の建物&#10;&#10;中程度の精度で自動的に生成された説明">
            <a:extLst>
              <a:ext uri="{FF2B5EF4-FFF2-40B4-BE49-F238E27FC236}">
                <a16:creationId xmlns:a16="http://schemas.microsoft.com/office/drawing/2014/main" id="{B50325C1-6657-AD4E-8C53-62CE78C883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8"/>
            <a:ext cx="6858000" cy="989740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3C225F-3EDB-FFBD-B5F5-9EE3C01A8F2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想定したスケジュール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46982-815E-D3A5-73D3-2BF337D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6CC1-E58C-A31E-858F-F125D9B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3FC1-F090-B05D-23CD-A85E086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55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52</Words>
  <Application>Microsoft Office PowerPoint</Application>
  <PresentationFormat>A4 210 x 297 mm</PresentationFormat>
  <Paragraphs>26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想定したスケジュール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佐藤根　詩音</cp:lastModifiedBy>
  <cp:revision>5</cp:revision>
  <dcterms:created xsi:type="dcterms:W3CDTF">2025-02-03T00:20:42Z</dcterms:created>
  <dcterms:modified xsi:type="dcterms:W3CDTF">2025-02-03T03:05:38Z</dcterms:modified>
</cp:coreProperties>
</file>