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FFA69-3260-261B-1423-CABE3DB10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8D810E-07B6-0556-A6D3-347AEAB20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51B8B8-6520-3221-665A-718EFB71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4F5EBD-63A2-3841-2E29-2106D886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C6209-DF11-F750-DB9E-8CAF8F1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AE9F9-F497-DAC6-4B79-1616B344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B46BAD-BBFC-4F93-58AA-E2236EAD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FA5A54-5B2D-E73D-950D-310139D9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E3B07-C545-065D-BBA6-0B57BB4C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A71D4C-68ED-C75E-1A09-D1DA7591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96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6C1AEB-A6E8-AB57-D9CB-85054BA0F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997C48-CFD9-62A8-486D-7786BCB6D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6CDFE-B5DE-6821-8A89-8E6E230D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453470-C528-5459-A4AC-9CB9DC82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68E24-3316-FCAE-D282-ADBE26EF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36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97C655-1451-AC11-D388-B803CBE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534B4-EC4C-001A-FFBC-8CEB5DAB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05C2FA-1E60-FE91-F184-E9739A7C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98451-0E06-0F5C-6EDE-567838B9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A1A29-1A2C-FB9E-DB30-A7617575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61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753-D354-9BDB-25EA-044A1CC6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FC5553-27E3-7214-D20A-990415DD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BEC18-283F-4A18-2B4E-44EE3416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1AD01D-33DB-6924-0DCD-C82395D4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2C7F9-03BA-E15D-7169-D628F616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0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51C63-835B-A77F-F036-B03F6660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68EFA-DD97-4213-98CC-A4A7374F9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1866-E576-FA5D-0441-E6173DB98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BC000-C609-1123-12D4-1AC6A6C0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82C409-BC16-7BCF-3FE3-0B8F7936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283858-4479-4872-24EE-6B6FAD82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4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C5D9F-5FAF-2472-784C-CCD5742F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8EF091-665A-02F4-6EED-3C98C45D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571A25-EC32-C555-0483-0290C470C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1F2E4C-26BB-12CE-6EB1-DF2D272B2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0CD535-FC9F-21EC-F5D3-77A7ABD93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F73F3E-6247-03BA-1DF4-83F01E0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9D067E-95A5-00AA-62C8-1BEBCE1B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884204-0641-3F1B-7049-44BFCBA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61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B9376-BED6-895E-24C3-3D25D0F4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A9FD04-B249-1ECC-A971-AB29FF7A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B12FFA-BC4F-E289-1AF7-0B1BF9D5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F31321-2EBB-E207-9022-4860F03E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0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3BA80E-C51A-40A4-99BF-EB56F50A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D893C-25FD-A501-B0D8-0209AB91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E5DC6B-1519-49E0-8BE0-3ABDFDBC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85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D0B84-890C-2217-FF12-67909455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8C31C-F3E2-C9C5-A0A4-966A5728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26E840-6F83-5CC3-B2BD-C18D69F4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C9DC1E-AF1C-767F-8890-98E0B9C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3C0D5-6C04-1A0B-1A39-90072D14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A3AD8-AABC-58A1-A282-D3D39E7C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37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C9F8E-2FE5-1042-88B4-45CA1FD1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C3ABEB-8A88-ABFD-6516-DC761F14F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8D8D0B-D6C2-461F-BB13-5B7BD58E3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301316-D270-F007-E168-43F3D924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7A764-0CE9-0E6B-E5E6-05E9C3C9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3E6392-3340-D385-1042-EBE89E30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9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E6B01F-DE94-E16B-C390-88E2DE67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55750D-6F43-4EC3-5578-634C6D5E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C1A24E-3FB1-6E7B-F0DE-85B216C7C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4CC13-854D-434B-A203-46D3A73EAD1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259F3-CB88-A1BD-1ECB-043DDE4A4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48D10D-77F7-8E25-39C8-0D73C371B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8E6DF-4568-43A1-B188-767C051E5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32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">
            <a:extLst>
              <a:ext uri="{FF2B5EF4-FFF2-40B4-BE49-F238E27FC236}">
                <a16:creationId xmlns:a16="http://schemas.microsoft.com/office/drawing/2014/main" id="{8C757C28-12EE-6CA2-80F6-3CB94C96E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1167622"/>
            <a:ext cx="10158730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金崎　朋弥</cp:lastModifiedBy>
  <cp:revision>2</cp:revision>
  <dcterms:created xsi:type="dcterms:W3CDTF">2024-12-05T00:06:43Z</dcterms:created>
  <dcterms:modified xsi:type="dcterms:W3CDTF">2024-12-05T02:10:23Z</dcterms:modified>
</cp:coreProperties>
</file>