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1" r:id="rId2"/>
    <p:sldId id="257" r:id="rId3"/>
    <p:sldId id="273" r:id="rId4"/>
    <p:sldId id="272" r:id="rId5"/>
    <p:sldId id="263" r:id="rId6"/>
    <p:sldId id="267" r:id="rId7"/>
    <p:sldId id="270" r:id="rId8"/>
    <p:sldId id="268" r:id="rId9"/>
    <p:sldId id="262" r:id="rId10"/>
    <p:sldId id="258" r:id="rId11"/>
    <p:sldId id="269" r:id="rId12"/>
    <p:sldId id="260" r:id="rId1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1009" autoAdjust="0"/>
  </p:normalViewPr>
  <p:slideViewPr>
    <p:cSldViewPr snapToGrid="0">
      <p:cViewPr varScale="1">
        <p:scale>
          <a:sx n="52" d="100"/>
          <a:sy n="52" d="100"/>
        </p:scale>
        <p:origin x="30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E9911-4B2A-440C-A2C7-01D6D1C386BF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1CB69-BDD3-4089-960E-7866CC82B3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24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CB69-BDD3-4089-960E-7866CC82B38B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66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CD77-7FE9-468B-B3FF-1C13F805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44A7ECA-94CB-9305-8157-2AC49E832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E9260D6-FF7D-FC91-BE25-EAF847486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9DA857-14EB-D1F4-E036-D4DB1FF5F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1CB69-BDD3-4089-960E-7866CC82B38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64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73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5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83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94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57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3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10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1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42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48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89E95-060C-428A-8CBB-8CB24C5DA1D7}" type="datetimeFigureOut">
              <a:rPr kumimoji="1" lang="ja-JP" altLang="en-US" smtClean="0"/>
              <a:t>2025/2/3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B5C17-7D41-4B8E-AC5C-0497D92AAF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2" name="図 11" descr="テントの屋根の建物&#10;&#10;中程度の精度で自動的に生成された説明">
            <a:extLst>
              <a:ext uri="{FF2B5EF4-FFF2-40B4-BE49-F238E27FC236}">
                <a16:creationId xmlns:a16="http://schemas.microsoft.com/office/drawing/2014/main" id="{B50325C1-6657-AD4E-8C53-62CE78C8832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8"/>
            <a:ext cx="6858000" cy="9897404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3C225F-3EDB-FFBD-B5F5-9EE3C01A8F22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2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E10D3FFF-2791-3584-04E3-675B99F8EEAA}"/>
              </a:ext>
            </a:extLst>
          </p:cNvPr>
          <p:cNvSpPr txBox="1">
            <a:spLocks/>
          </p:cNvSpPr>
          <p:nvPr/>
        </p:nvSpPr>
        <p:spPr>
          <a:xfrm>
            <a:off x="9381347" y="18436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タイトルロゴ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B3E1B72-68C3-18C8-D0D1-23EAD862172F}"/>
              </a:ext>
            </a:extLst>
          </p:cNvPr>
          <p:cNvSpPr txBox="1">
            <a:spLocks/>
          </p:cNvSpPr>
          <p:nvPr/>
        </p:nvSpPr>
        <p:spPr>
          <a:xfrm>
            <a:off x="9381347" y="3967519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メンバー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8E29BC-1BB1-1E87-0804-4C012C89B3EB}"/>
              </a:ext>
            </a:extLst>
          </p:cNvPr>
          <p:cNvSpPr txBox="1"/>
          <p:nvPr/>
        </p:nvSpPr>
        <p:spPr>
          <a:xfrm>
            <a:off x="11705376" y="71278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しおん</a:t>
            </a:r>
          </a:p>
        </p:txBody>
      </p:sp>
      <p:pic>
        <p:nvPicPr>
          <p:cNvPr id="7" name="図 6" descr="挿絵, 食品, 光 が含まれている画像&#10;&#10;自動的に生成された説明">
            <a:extLst>
              <a:ext uri="{FF2B5EF4-FFF2-40B4-BE49-F238E27FC236}">
                <a16:creationId xmlns:a16="http://schemas.microsoft.com/office/drawing/2014/main" id="{B8E41EE2-BBE8-4585-7BE8-776120D78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3" y="0"/>
            <a:ext cx="5265174" cy="2516753"/>
          </a:xfrm>
          <a:prstGeom prst="rect">
            <a:avLst/>
          </a:prstGeom>
        </p:spPr>
      </p:pic>
      <p:pic>
        <p:nvPicPr>
          <p:cNvPr id="11" name="図 10" descr="屋内, 時計, 電車, 暗い が含まれている画像&#10;&#10;自動的に生成された説明">
            <a:extLst>
              <a:ext uri="{FF2B5EF4-FFF2-40B4-BE49-F238E27FC236}">
                <a16:creationId xmlns:a16="http://schemas.microsoft.com/office/drawing/2014/main" id="{60819067-71E2-0859-0988-18C10F8A7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6753"/>
            <a:ext cx="6858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930674-BAC9-0184-BF5E-031CFBD9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3555"/>
            <a:ext cx="5915025" cy="705047"/>
          </a:xfrm>
        </p:spPr>
        <p:txBody>
          <a:bodyPr/>
          <a:lstStyle/>
          <a:p>
            <a:pPr algn="ctr"/>
            <a:r>
              <a:rPr lang="ja-JP" altLang="en-US" dirty="0"/>
              <a:t>制作を終えての感想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674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C93C7-47D1-CB15-AA74-8F33D0615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5950F-8C0D-3B42-05BA-42B2426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3555"/>
            <a:ext cx="5915025" cy="705047"/>
          </a:xfrm>
        </p:spPr>
        <p:txBody>
          <a:bodyPr/>
          <a:lstStyle/>
          <a:p>
            <a:pPr algn="ctr"/>
            <a:r>
              <a:rPr lang="ja-JP" altLang="en-US" dirty="0"/>
              <a:t>制作を終えての感想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4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4B1422-DA6D-4011-88CE-E251E851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裏表紙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B2319-5287-BB14-3542-1D0CDD05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しおおおおん</a:t>
            </a:r>
          </a:p>
        </p:txBody>
      </p:sp>
    </p:spTree>
    <p:extLst>
      <p:ext uri="{BB962C8B-B14F-4D97-AF65-F5344CB8AC3E}">
        <p14:creationId xmlns:p14="http://schemas.microsoft.com/office/powerpoint/2010/main" val="11909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7253E-784E-110A-158E-AC18B3A9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B51A56-3D1B-0B3F-32F2-2E53BF1C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しおおん</a:t>
            </a:r>
          </a:p>
        </p:txBody>
      </p:sp>
    </p:spTree>
    <p:extLst>
      <p:ext uri="{BB962C8B-B14F-4D97-AF65-F5344CB8AC3E}">
        <p14:creationId xmlns:p14="http://schemas.microsoft.com/office/powerpoint/2010/main" val="190900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929D62-74E7-C7F1-68D3-717D19ED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技術あぴ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879F89-FFEB-06D4-7303-1B7E1951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しおおおん</a:t>
            </a:r>
          </a:p>
        </p:txBody>
      </p:sp>
    </p:spTree>
    <p:extLst>
      <p:ext uri="{BB962C8B-B14F-4D97-AF65-F5344CB8AC3E}">
        <p14:creationId xmlns:p14="http://schemas.microsoft.com/office/powerpoint/2010/main" val="282981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5D95B-A76E-7FCA-C4A1-1C2E47D12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883B2-D4B4-EDA6-328E-0050D622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F5581-A775-F281-5F92-6FC88743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たにぐち</a:t>
            </a:r>
          </a:p>
        </p:txBody>
      </p:sp>
    </p:spTree>
    <p:extLst>
      <p:ext uri="{BB962C8B-B14F-4D97-AF65-F5344CB8AC3E}">
        <p14:creationId xmlns:p14="http://schemas.microsoft.com/office/powerpoint/2010/main" val="411857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54044-5D63-FAEF-3411-29959E8C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3EA170-C617-222D-FF00-DEAC7B68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たにぐち</a:t>
            </a:r>
          </a:p>
        </p:txBody>
      </p:sp>
    </p:spTree>
    <p:extLst>
      <p:ext uri="{BB962C8B-B14F-4D97-AF65-F5344CB8AC3E}">
        <p14:creationId xmlns:p14="http://schemas.microsoft.com/office/powerpoint/2010/main" val="180461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1CCE2-B26D-FC9E-C827-A88FC9E0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制作の様子</a:t>
            </a:r>
            <a:r>
              <a:rPr kumimoji="1" lang="en-US" altLang="ja-JP" dirty="0"/>
              <a:t>(</a:t>
            </a:r>
            <a:r>
              <a:rPr kumimoji="1" lang="ja-JP" altLang="en-US" dirty="0"/>
              <a:t>ブース設計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00CA17-F50D-1A40-8EDE-A6636696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おるた</a:t>
            </a:r>
          </a:p>
        </p:txBody>
      </p:sp>
    </p:spTree>
    <p:extLst>
      <p:ext uri="{BB962C8B-B14F-4D97-AF65-F5344CB8AC3E}">
        <p14:creationId xmlns:p14="http://schemas.microsoft.com/office/powerpoint/2010/main" val="167500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1719A-B556-F041-7AE8-1DCF6F6A8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FD7F31-CD05-E7D2-B2C9-FC38F799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当日の様子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8AF3E-0A16-BBA6-9C66-2D65580B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おるた</a:t>
            </a:r>
          </a:p>
        </p:txBody>
      </p:sp>
    </p:spTree>
    <p:extLst>
      <p:ext uri="{BB962C8B-B14F-4D97-AF65-F5344CB8AC3E}">
        <p14:creationId xmlns:p14="http://schemas.microsoft.com/office/powerpoint/2010/main" val="310626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DD880-9911-A09E-664A-024825B43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84E7B0-A3CB-84F1-50A1-E51227B1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想定したスケジュール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546982-815E-D3A5-73D3-2BF337DEE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かなざき</a:t>
            </a:r>
          </a:p>
        </p:txBody>
      </p:sp>
    </p:spTree>
    <p:extLst>
      <p:ext uri="{BB962C8B-B14F-4D97-AF65-F5344CB8AC3E}">
        <p14:creationId xmlns:p14="http://schemas.microsoft.com/office/powerpoint/2010/main" val="402413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D76CC1-E58C-A31E-858F-F125D9BD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実際のスケジュール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413FC1-F090-B05D-23CD-A85E086D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かなざき</a:t>
            </a:r>
          </a:p>
        </p:txBody>
      </p:sp>
    </p:spTree>
    <p:extLst>
      <p:ext uri="{BB962C8B-B14F-4D97-AF65-F5344CB8AC3E}">
        <p14:creationId xmlns:p14="http://schemas.microsoft.com/office/powerpoint/2010/main" val="405552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51</Words>
  <Application>Microsoft Office PowerPoint</Application>
  <PresentationFormat>A4 210 x 297 mm</PresentationFormat>
  <Paragraphs>25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Aptos</vt:lpstr>
      <vt:lpstr>Aptos Display</vt:lpstr>
      <vt:lpstr>Arial</vt:lpstr>
      <vt:lpstr>Office テーマ</vt:lpstr>
      <vt:lpstr>PowerPoint プレゼンテーション</vt:lpstr>
      <vt:lpstr>目次</vt:lpstr>
      <vt:lpstr>技術あぴ</vt:lpstr>
      <vt:lpstr>ゲーム内容</vt:lpstr>
      <vt:lpstr>ゲーム内容</vt:lpstr>
      <vt:lpstr>制作の様子(ブース設計)</vt:lpstr>
      <vt:lpstr>当日の様子</vt:lpstr>
      <vt:lpstr>想定したスケジュール</vt:lpstr>
      <vt:lpstr>実際のスケジュール</vt:lpstr>
      <vt:lpstr>制作を終えての感想</vt:lpstr>
      <vt:lpstr>制作を終えての感想</vt:lpstr>
      <vt:lpstr>裏表紙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金崎　朋弥</dc:creator>
  <cp:lastModifiedBy>佐藤根　詩音</cp:lastModifiedBy>
  <cp:revision>11</cp:revision>
  <dcterms:created xsi:type="dcterms:W3CDTF">2025-02-03T00:20:42Z</dcterms:created>
  <dcterms:modified xsi:type="dcterms:W3CDTF">2025-02-03T03:16:18Z</dcterms:modified>
</cp:coreProperties>
</file>