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238DF-4B5B-4E75-8B15-8F59A5767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476C3A-C24B-41E4-B2B7-B03075D0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856B4-36E9-4A5B-A3AE-07B8CCC1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432AB-40B4-4CBA-A22F-BFD0EB02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2D2852-43F5-43B5-9883-D83B1052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8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0C181-35BD-4579-8C6F-34DE1494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681D53-0B43-44FF-AC67-BAD51FE4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EF119-8F2F-4086-9AB0-C7161F59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F0F93F-C4EA-4AE3-B8F2-B976DA0A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46B3D-06D7-4CCA-9B7D-E9CBDE5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5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6B4411-0C9B-4717-9BD6-3FCD86DF7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92359B-B857-4110-8794-6CB6020A4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55EF3-8044-48F3-BA5C-347E48A2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AA1A7B-A9AF-4249-988F-1300997C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2A8DC-3BDC-46D7-BCDB-3E4C8C5E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24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C2897-581A-4D3A-9A5E-07A0033A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08EE3-7A28-41D7-A982-6D9F8655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6CD29-8408-43DB-8062-427D6879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DE23F-BBFC-4766-A77D-43149297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42A96-6904-4E4F-BDEF-687395F7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E2C93-CBB6-4A4E-BF9F-169AE561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D8A18-4297-4F0B-92AE-AE5F27DF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F226D-86A0-4752-8684-B00B2A59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A3707-22D6-49B6-9ACE-1DB5396B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1E0EF6-23EB-4263-B850-EF1B7EAD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60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1F3FF-3399-4E0C-BBE6-D23AF68E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23EC4D-B218-416A-ADD1-B0E6A2C20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B01B5-CF37-4A68-9800-1D5FAA72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3EF30E-AC69-4A0A-9E99-871B12E7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6BD27-9AD7-42EA-91C2-17654B6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69B7B0-C0F5-4930-8354-7D5426CF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58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D917D-684B-4088-92E1-E2D88D8F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5256F-E550-436B-97FA-26084290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CB20CE-EF9F-4047-9128-2DDD7955A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D033C8-ECE6-43B9-99A0-1683240B2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DEE468-4CD3-4415-A02D-860299538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D72289-B4A0-45BB-BFE4-98B165C6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88AA55-FE8C-4D2B-9564-F4FCEE54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979353-8D11-464F-9243-AD0E112A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CCA29-F5F2-4D47-891B-46D5C2AF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2CECC4-8C90-426F-AA96-1815E2DA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8260BB-9B62-4328-A068-E1974C2B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09267F-3BBA-499C-8107-E047F48D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1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19EE94-6DEA-45E0-90F0-27A43E2D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8E41B9-1A45-44A1-BBDE-D1B58215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2D7515-91F1-4139-BED1-6FF0E788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1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BAA10-869C-4968-950A-10A8DDBD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C0506E-9FF4-488E-B615-A47EAB33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E977BA-88D1-45DD-84D7-F97A8907D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3A9D83-8A9C-46BA-957C-EEC4D91A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2BAB3-D533-4B2F-A9E9-A75F104A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F6A7EA-AD98-43E5-91D9-BAD3908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9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30EB6-8CA4-403B-8E04-5DE47FCD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B43332-29A3-4FD8-810D-0BB0C9683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90ADF0-1CF7-4972-8E33-4B097596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8058AF-B5E6-4B44-B32F-7EE8356D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952107-D832-4BE6-B46D-5A4F680A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2E60D-29D5-437D-9565-676D89E4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5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40BF07-BD44-43C5-9EE5-377FB752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7E8C4-2909-4CDB-8ADB-D761AAAD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D3EAC-1A51-41C0-AE49-CA4911FAE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5C0ED3-C7E8-4E1F-A31E-01F53828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25C90-3161-4C2E-95F5-AD7897495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3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F1984-840D-4398-8603-A6469ACC6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デビルワールド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4D25BC-CEC1-4417-A2B1-5C47B4C9C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2025</a:t>
            </a:r>
            <a:r>
              <a:rPr kumimoji="1" lang="ja-JP" altLang="en-US" dirty="0"/>
              <a:t>卒業制作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443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A0322-063A-4D28-B2A8-F34ECE40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ターゲット・コンセプト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62E871-E0CE-41B2-AC84-2B5CBBA0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ターゲット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AKR</a:t>
            </a:r>
            <a:r>
              <a:rPr kumimoji="1" lang="ja-JP" altLang="en-US" dirty="0"/>
              <a:t>狙い撃ち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40-50</a:t>
            </a:r>
            <a:r>
              <a:rPr lang="ja-JP" altLang="en-US" dirty="0"/>
              <a:t>世代に刺さるとうれしい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コンセプト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・デビルワールドの正統進化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01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B0A8B-F579-471A-AE43-1A74D42C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ゲーム進行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4B9BB91-2F2D-49F8-BF0B-9AAF07ED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・第一フェーズ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マップ中に散らばっている「ボワボワ」を収集。すべて集めると第二フェーズに移行する。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・第二フェーズ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マップ端に出現する４つの「バイブル」をマップ中央の「デビルホール」に運搬する。すべて運搬しきるとゲームクリア。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53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53693-7A69-4370-9BC3-5EE1AAF3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ゲームシステム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67CCF-7A10-44A4-8E01-5111346F4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デビルワールド再現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・強制画面スクロール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・アイテム収集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・アイテム運搬</a:t>
            </a:r>
            <a:endParaRPr kumimoji="1"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F668D9A-2A28-4A20-BE3D-511097FBE8E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新しいリメイク要素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・マップの傾き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・傾きで生まれる移動速度変動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・傾きで生まれるマップの変化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066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DAA84-99AA-4FCC-BC35-80FF89EF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リメイク元から変更された点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43B4CA-8D04-47E1-94AA-A77B0643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各種新要素の</a:t>
            </a:r>
            <a:r>
              <a:rPr lang="ja-JP" altLang="en-US" dirty="0"/>
              <a:t>追加</a:t>
            </a:r>
            <a:endParaRPr lang="en-US" altLang="ja-JP" dirty="0"/>
          </a:p>
          <a:p>
            <a:r>
              <a:rPr kumimoji="1" lang="ja-JP" altLang="en-US" dirty="0"/>
              <a:t>ステージをクリアして次に進む方式ではなく難易度選択方式</a:t>
            </a:r>
            <a:endParaRPr kumimoji="1" lang="en-US" altLang="ja-JP" dirty="0"/>
          </a:p>
          <a:p>
            <a:r>
              <a:rPr lang="ja-JP" altLang="en-US" dirty="0"/>
              <a:t>選択方式への変更に伴いボーナス面の削除</a:t>
            </a:r>
            <a:endParaRPr lang="en-US" altLang="ja-JP" dirty="0"/>
          </a:p>
          <a:p>
            <a:r>
              <a:rPr kumimoji="1" lang="ja-JP" altLang="en-US" dirty="0"/>
              <a:t>ボーナス面の削除に伴い残機の回復を削除</a:t>
            </a:r>
          </a:p>
        </p:txBody>
      </p:sp>
    </p:spTree>
    <p:extLst>
      <p:ext uri="{BB962C8B-B14F-4D97-AF65-F5344CB8AC3E}">
        <p14:creationId xmlns:p14="http://schemas.microsoft.com/office/powerpoint/2010/main" val="338183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154</Words>
  <Application>Microsoft Office PowerPoint</Application>
  <PresentationFormat>ワイド画面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デビルワールド</vt:lpstr>
      <vt:lpstr>ターゲット・コンセプト</vt:lpstr>
      <vt:lpstr>ゲーム進行</vt:lpstr>
      <vt:lpstr>ゲームシステム</vt:lpstr>
      <vt:lpstr>リメイク元から変更された点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本企画</dc:title>
  <dc:creator>金崎　朋弥</dc:creator>
  <cp:lastModifiedBy>金崎　朋弥</cp:lastModifiedBy>
  <cp:revision>6</cp:revision>
  <dcterms:created xsi:type="dcterms:W3CDTF">2024-10-06T23:14:48Z</dcterms:created>
  <dcterms:modified xsi:type="dcterms:W3CDTF">2024-10-07T00:56:58Z</dcterms:modified>
</cp:coreProperties>
</file>