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67" r:id="rId4"/>
    <p:sldId id="263" r:id="rId5"/>
    <p:sldId id="264" r:id="rId6"/>
    <p:sldId id="266" r:id="rId7"/>
    <p:sldId id="268" r:id="rId8"/>
    <p:sldId id="262" r:id="rId9"/>
    <p:sldId id="259" r:id="rId10"/>
    <p:sldId id="258" r:id="rId11"/>
    <p:sldId id="260" r:id="rId1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4660"/>
  </p:normalViewPr>
  <p:slideViewPr>
    <p:cSldViewPr snapToGrid="0">
      <p:cViewPr>
        <p:scale>
          <a:sx n="50" d="100"/>
          <a:sy n="50" d="100"/>
        </p:scale>
        <p:origin x="310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73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83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17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94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57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30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10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12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42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48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2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B8317-445D-E151-85DC-B7C2080C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卒プレアーカイブ表紙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97F931-DDF9-DB21-FBAE-1DEB3D896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5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30674-BAC9-0184-BF5E-031CFBD99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制作を終えての感想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674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B1422-DA6D-4011-88CE-E251E851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裏表紙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AB2319-5287-BB14-3542-1D0CDD05F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9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7253E-784E-110A-158E-AC18B3A9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B51A56-3D1B-0B3F-32F2-2E53BF1C9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00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81CCE2-B26D-FC9E-C827-A88FC9E0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キャラクター紹介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00CA17-F50D-1A40-8EDE-A6636696E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500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F54044-5D63-FAEF-3411-29959E8C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3EA170-C617-222D-FF00-DEAC7B68C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61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1ACC00-0BC7-3BA2-B62D-397D9040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ブース設計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E79658-9E1C-4E1B-3FA9-E4D0B98DF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40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7F5BE7-5E9D-76A6-E991-BFC03672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当日の様子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3BC7F8-A6F5-389B-AE8F-6AFE426D3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63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DD880-9911-A09E-664A-024825B43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4E7B0-A3CB-84F1-50A1-E51227B1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546982-815E-D3A5-73D3-2BF337DE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13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D76CC1-E58C-A31E-858F-F125D9BD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413FC1-F090-B05D-23CD-A85E086D5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52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A69054-6B21-5F8D-4733-0CF516F5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制作秘話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3CCD36-14C2-F886-33B0-EC0C883EB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35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24</Words>
  <Application>Microsoft Office PowerPoint</Application>
  <PresentationFormat>A4 210 x 297 mm</PresentationFormat>
  <Paragraphs>11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テーマ</vt:lpstr>
      <vt:lpstr>卒プレアーカイブ表紙</vt:lpstr>
      <vt:lpstr>目次</vt:lpstr>
      <vt:lpstr>キャラクター紹介</vt:lpstr>
      <vt:lpstr>ゲーム内容</vt:lpstr>
      <vt:lpstr>ブース設計</vt:lpstr>
      <vt:lpstr>当日の様子</vt:lpstr>
      <vt:lpstr>スケジュール</vt:lpstr>
      <vt:lpstr>スケジュール</vt:lpstr>
      <vt:lpstr>制作秘話</vt:lpstr>
      <vt:lpstr>制作を終えての感想</vt:lpstr>
      <vt:lpstr>裏表紙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金崎　朋弥</dc:creator>
  <cp:lastModifiedBy>金崎　朋弥</cp:lastModifiedBy>
  <cp:revision>1</cp:revision>
  <dcterms:created xsi:type="dcterms:W3CDTF">2025-02-03T00:20:42Z</dcterms:created>
  <dcterms:modified xsi:type="dcterms:W3CDTF">2025-02-03T00:57:34Z</dcterms:modified>
</cp:coreProperties>
</file>