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7" r:id="rId5"/>
    <p:sldId id="272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崎　朋弥" initials="金崎　朋弥" lastIdx="1" clrIdx="0">
    <p:extLst>
      <p:ext uri="{19B8F6BF-5375-455C-9EA6-DF929625EA0E}">
        <p15:presenceInfo xmlns:p15="http://schemas.microsoft.com/office/powerpoint/2012/main" userId="S-1-5-21-3673383791-3244586333-3616205847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7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238DF-4B5B-4E75-8B15-8F59A5767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476C3A-C24B-41E4-B2B7-B03075D0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856B4-36E9-4A5B-A3AE-07B8CCC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432AB-40B4-4CBA-A22F-BFD0EB02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D2852-43F5-43B5-9883-D83B1052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0C181-35BD-4579-8C6F-34DE1494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681D53-0B43-44FF-AC67-BAD51FE47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EF119-8F2F-4086-9AB0-C7161F59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0F93F-C4EA-4AE3-B8F2-B976DA0A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46B3D-06D7-4CCA-9B7D-E9CBDE5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6B4411-0C9B-4717-9BD6-3FCD86DF7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92359B-B857-4110-8794-6CB6020A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55EF3-8044-48F3-BA5C-347E48A2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A1A7B-A9AF-4249-988F-1300997C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2A8DC-3BDC-46D7-BCDB-3E4C8C5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4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C2897-581A-4D3A-9A5E-07A0033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08EE3-7A28-41D7-A982-6D9F8655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96CD29-8408-43DB-8062-427D687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DE23F-BBFC-4766-A77D-43149297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42A96-6904-4E4F-BDEF-687395F7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E2C93-CBB6-4A4E-BF9F-169AE561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8A18-4297-4F0B-92AE-AE5F27DF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F226D-86A0-4752-8684-B00B2A5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3707-22D6-49B6-9ACE-1DB5396B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E0EF6-23EB-4263-B850-EF1B7EAD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6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1F3FF-3399-4E0C-BBE6-D23AF68E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3EC4D-B218-416A-ADD1-B0E6A2C20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B01B5-CF37-4A68-9800-1D5FAA7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3EF30E-AC69-4A0A-9E99-871B12E7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6BD27-9AD7-42EA-91C2-17654B6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9B7B0-C0F5-4930-8354-7D5426CF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D917D-684B-4088-92E1-E2D88D8F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5256F-E550-436B-97FA-26084290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CB20CE-EF9F-4047-9128-2DDD7955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33C8-ECE6-43B9-99A0-1683240B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DEE468-4CD3-4415-A02D-860299538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D72289-B4A0-45BB-BFE4-98B165C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88AA55-FE8C-4D2B-9564-F4FCEE54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979353-8D11-464F-9243-AD0E112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CA29-F5F2-4D47-891B-46D5C2AF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CECC4-8C90-426F-AA96-1815E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8260BB-9B62-4328-A068-E1974C2B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09267F-3BBA-499C-8107-E047F48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19EE94-6DEA-45E0-90F0-27A43E2D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E41B9-1A45-44A1-BBDE-D1B5821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D7515-91F1-4139-BED1-6FF0E788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BAA10-869C-4968-950A-10A8DDB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C0506E-9FF4-488E-B615-A47EAB33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E977BA-88D1-45DD-84D7-F97A8907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A9D83-8A9C-46BA-957C-EEC4D91A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2BAB3-D533-4B2F-A9E9-A75F104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F6A7EA-AD98-43E5-91D9-BAD3908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30EB6-8CA4-403B-8E04-5DE47FC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43332-29A3-4FD8-810D-0BB0C9683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90ADF0-1CF7-4972-8E33-4B097596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058AF-B5E6-4B44-B32F-7EE8356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52107-D832-4BE6-B46D-5A4F680A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2E60D-29D5-437D-9565-676D89E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5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0" t="-10000" r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0BF07-BD44-43C5-9EE5-377FB75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7E8C4-2909-4CDB-8ADB-D761AAAD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3EAC-1A51-41C0-AE49-CA4911FAE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9FCF-59BB-4F27-83CB-095BDFC5006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0ED3-C7E8-4E1F-A31E-01F5382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25C90-3161-4C2E-95F5-AD7897495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A4B11-7631-4650-892A-945AAC350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F1984-840D-4398-8603-A6469ACC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04" y="2867101"/>
            <a:ext cx="11529192" cy="1087274"/>
          </a:xfrm>
        </p:spPr>
        <p:txBody>
          <a:bodyPr>
            <a:noAutofit/>
          </a:bodyPr>
          <a:lstStyle/>
          <a:p>
            <a:r>
              <a:rPr kumimoji="1"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仮称</a:t>
            </a:r>
            <a:r>
              <a:rPr lang="en-US" altLang="ja-JP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</a:t>
            </a:r>
            <a:r>
              <a:rPr kumimoji="1" lang="ja-JP" altLang="en-US" sz="8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ティルトワールド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4D25BC-CEC1-4417-A2B1-5C47B4C9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169" y="4241851"/>
            <a:ext cx="7899662" cy="129535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2025</a:t>
            </a:r>
            <a:r>
              <a:rPr kumimoji="1" lang="ja-JP" altLang="en-US" sz="4000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卒業制作</a:t>
            </a:r>
            <a:endParaRPr kumimoji="1" lang="en-US" altLang="ja-JP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トゲアリカネナシココロナシ</a:t>
            </a:r>
            <a:r>
              <a:rPr lang="en-US" altLang="ja-JP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</a:t>
            </a:r>
            <a:r>
              <a:rPr lang="en-US" altLang="ja-JP" dirty="0">
                <a:effectLst>
                  <a:glow rad="1905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kumimoji="1" lang="en-US" altLang="ja-JP" dirty="0">
              <a:effectLst>
                <a:glow rad="190500">
                  <a:schemeClr val="bg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18BF10B-CCE5-406A-BCF1-FB5DA6758842}"/>
              </a:ext>
            </a:extLst>
          </p:cNvPr>
          <p:cNvSpPr txBox="1">
            <a:spLocks/>
          </p:cNvSpPr>
          <p:nvPr/>
        </p:nvSpPr>
        <p:spPr>
          <a:xfrm rot="418821">
            <a:off x="7374624" y="1220903"/>
            <a:ext cx="4750268" cy="1394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ドキドキハラハラ</a:t>
            </a:r>
            <a:endParaRPr lang="en-US" altLang="ja-JP" sz="4400" dirty="0">
              <a:solidFill>
                <a:srgbClr val="FF0000"/>
              </a:solidFill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l"/>
            <a:r>
              <a:rPr lang="en-US" altLang="ja-JP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	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３次元迷路</a:t>
            </a:r>
            <a:endParaRPr lang="ja-JP" altLang="en-US" sz="44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473E60-D347-4F15-8340-57C7E78029A6}"/>
              </a:ext>
            </a:extLst>
          </p:cNvPr>
          <p:cNvSpPr txBox="1"/>
          <p:nvPr/>
        </p:nvSpPr>
        <p:spPr>
          <a:xfrm rot="21014030">
            <a:off x="223879" y="1400655"/>
            <a:ext cx="5051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ファミコンの名作</a:t>
            </a:r>
            <a:endParaRPr lang="en-US" altLang="ja-JP" sz="3200" dirty="0">
              <a:solidFill>
                <a:srgbClr val="FF0000"/>
              </a:solidFill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デビルワールドの正統進化系</a:t>
            </a:r>
          </a:p>
        </p:txBody>
      </p:sp>
    </p:spTree>
    <p:extLst>
      <p:ext uri="{BB962C8B-B14F-4D97-AF65-F5344CB8AC3E}">
        <p14:creationId xmlns:p14="http://schemas.microsoft.com/office/powerpoint/2010/main" val="6644352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EDEC12A9-2B44-4C1E-8590-DD06491C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1" y="1795368"/>
            <a:ext cx="4904262" cy="5231213"/>
          </a:xfrm>
          <a:prstGeom prst="rect">
            <a:avLst/>
          </a:prstGeom>
        </p:spPr>
      </p:pic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A6D19C87-5FAF-4B91-AB77-811D746D951B}"/>
              </a:ext>
            </a:extLst>
          </p:cNvPr>
          <p:cNvSpPr/>
          <p:nvPr/>
        </p:nvSpPr>
        <p:spPr>
          <a:xfrm>
            <a:off x="3266028" y="1795368"/>
            <a:ext cx="5979894" cy="1910497"/>
          </a:xfrm>
          <a:prstGeom prst="wedgeEllipseCallout">
            <a:avLst>
              <a:gd name="adj1" fmla="val -54319"/>
              <a:gd name="adj2" fmla="val 38134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rgbClr val="00B0F0"/>
                </a:solidFill>
                <a:effectLst>
                  <a:glow rad="63500">
                    <a:schemeClr val="tx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ユーザー俺！！</a:t>
            </a:r>
            <a:endParaRPr kumimoji="1" lang="ja-JP" altLang="en-US" sz="4800" dirty="0">
              <a:solidFill>
                <a:srgbClr val="00B0F0"/>
              </a:solidFill>
              <a:effectLst>
                <a:glow rad="63500">
                  <a:schemeClr val="tx1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BABA42EF-3F9B-4F8E-8314-B3AF9BFA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08" y="78155"/>
            <a:ext cx="11549983" cy="1325563"/>
          </a:xfrm>
        </p:spPr>
        <p:txBody>
          <a:bodyPr>
            <a:noAutofit/>
          </a:bodyPr>
          <a:lstStyle/>
          <a:p>
            <a:r>
              <a:rPr kumimoji="1" lang="ja-JP" altLang="en-US" sz="48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  </a:t>
            </a:r>
            <a:r>
              <a:rPr kumimoji="1" lang="en-US" altLang="ja-JP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AKR</a:t>
            </a:r>
            <a:r>
              <a:rPr kumimoji="1" lang="ja-JP" altLang="en-US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狙い撃ち！！</a:t>
            </a:r>
            <a:endParaRPr kumimoji="1"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47D1E6-B3F1-403F-898E-1713736E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141" y="1505839"/>
            <a:ext cx="2178850" cy="2905135"/>
          </a:xfrm>
          <a:prstGeom prst="rect">
            <a:avLst/>
          </a:prstGeom>
          <a:effectLst>
            <a:glow rad="2159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690E73-9054-441B-AB12-8BAD478C1791}"/>
              </a:ext>
            </a:extLst>
          </p:cNvPr>
          <p:cNvSpPr txBox="1"/>
          <p:nvPr/>
        </p:nvSpPr>
        <p:spPr>
          <a:xfrm>
            <a:off x="5157583" y="3810809"/>
            <a:ext cx="6171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3(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あほ</a:t>
            </a:r>
            <a:r>
              <a:rPr lang="en-US" altLang="ja-JP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年生らしく、</a:t>
            </a:r>
            <a:endParaRPr lang="en-US" altLang="ja-JP" sz="3600" dirty="0">
              <a:solidFill>
                <a:srgbClr val="FF0000"/>
              </a:solidFill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章先生を喜ばせるゲームを！！</a:t>
            </a:r>
            <a:endParaRPr kumimoji="1" lang="ja-JP" altLang="en-US" sz="3600" dirty="0">
              <a:solidFill>
                <a:srgbClr val="FF0000"/>
              </a:solidFill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C945C8D-09AE-4947-BFC3-0AC58A2642D7}"/>
              </a:ext>
            </a:extLst>
          </p:cNvPr>
          <p:cNvSpPr txBox="1">
            <a:spLocks/>
          </p:cNvSpPr>
          <p:nvPr/>
        </p:nvSpPr>
        <p:spPr>
          <a:xfrm>
            <a:off x="321008" y="5388222"/>
            <a:ext cx="12362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 </a:t>
            </a:r>
            <a:r>
              <a:rPr lang="ja-JP" altLang="en-US" sz="60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世界の全てがアトラクション</a:t>
            </a:r>
            <a:endParaRPr lang="ja-JP" altLang="en-US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15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35E125A-AB3F-4EB7-AF26-3F6330F3B536}"/>
              </a:ext>
            </a:extLst>
          </p:cNvPr>
          <p:cNvSpPr txBox="1">
            <a:spLocks/>
          </p:cNvSpPr>
          <p:nvPr/>
        </p:nvSpPr>
        <p:spPr>
          <a:xfrm>
            <a:off x="150541" y="1871566"/>
            <a:ext cx="7550871" cy="1166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マップ中に散らばっている「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」を収集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すべて集めると第二フェーズに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移行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する。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C2D8503-62F1-4A68-B70C-E8D167A4E8E9}"/>
              </a:ext>
            </a:extLst>
          </p:cNvPr>
          <p:cNvSpPr txBox="1">
            <a:spLocks/>
          </p:cNvSpPr>
          <p:nvPr/>
        </p:nvSpPr>
        <p:spPr>
          <a:xfrm>
            <a:off x="357537" y="286909"/>
            <a:ext cx="11549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基本のゲーム進行</a:t>
            </a:r>
            <a:endParaRPr lang="ja-JP" altLang="en-US" sz="66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 descr="https://www.nintendo.com/jp/famicom/software/hvc-dd/assets/img/technique-block01-pic.jpg">
            <a:extLst>
              <a:ext uri="{FF2B5EF4-FFF2-40B4-BE49-F238E27FC236}">
                <a16:creationId xmlns:a16="http://schemas.microsoft.com/office/drawing/2014/main" id="{5B797258-9AF8-4CE6-9B5E-1923DF8D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45" y="1819636"/>
            <a:ext cx="3959831" cy="37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nintendo.com/jp/famicom/software/hvc-dd/assets/img/technique-block02-pic.jpg">
            <a:extLst>
              <a:ext uri="{FF2B5EF4-FFF2-40B4-BE49-F238E27FC236}">
                <a16:creationId xmlns:a16="http://schemas.microsoft.com/office/drawing/2014/main" id="{E05AD619-29CF-4D56-A266-51CE46B1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" y="3037568"/>
            <a:ext cx="3959831" cy="37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コンテンツ プレースホルダー 4">
            <a:extLst>
              <a:ext uri="{FF2B5EF4-FFF2-40B4-BE49-F238E27FC236}">
                <a16:creationId xmlns:a16="http://schemas.microsoft.com/office/drawing/2014/main" id="{F6105989-13EA-4B5B-80B2-160ACFB8A0E4}"/>
              </a:ext>
            </a:extLst>
          </p:cNvPr>
          <p:cNvSpPr txBox="1">
            <a:spLocks/>
          </p:cNvSpPr>
          <p:nvPr/>
        </p:nvSpPr>
        <p:spPr>
          <a:xfrm>
            <a:off x="4204405" y="5532437"/>
            <a:ext cx="812585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４つの「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」をマップ中央の</a:t>
            </a:r>
            <a:endParaRPr lang="en-US" altLang="ja-JP" sz="3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r>
              <a:rPr lang="ja-JP" alt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」にすべて運搬すると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ゲームクリア</a:t>
            </a:r>
            <a:endParaRPr lang="en-US" altLang="ja-JP" sz="3200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円: 塗りつぶしなし 12">
            <a:extLst>
              <a:ext uri="{FF2B5EF4-FFF2-40B4-BE49-F238E27FC236}">
                <a16:creationId xmlns:a16="http://schemas.microsoft.com/office/drawing/2014/main" id="{B7F9DD12-6F15-42D1-878F-7BF3D3230ACB}"/>
              </a:ext>
            </a:extLst>
          </p:cNvPr>
          <p:cNvSpPr/>
          <p:nvPr/>
        </p:nvSpPr>
        <p:spPr>
          <a:xfrm>
            <a:off x="527901" y="3751221"/>
            <a:ext cx="556181" cy="575681"/>
          </a:xfrm>
          <a:prstGeom prst="donut">
            <a:avLst>
              <a:gd name="adj" fmla="val 107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8055C1BB-5924-42B9-8F67-6DC2F1CBFE41}"/>
              </a:ext>
            </a:extLst>
          </p:cNvPr>
          <p:cNvSpPr/>
          <p:nvPr/>
        </p:nvSpPr>
        <p:spPr>
          <a:xfrm>
            <a:off x="1098676" y="4562574"/>
            <a:ext cx="1182612" cy="1150069"/>
          </a:xfrm>
          <a:prstGeom prst="donut">
            <a:avLst>
              <a:gd name="adj" fmla="val 708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: 塗りつぶしなし 14">
            <a:extLst>
              <a:ext uri="{FF2B5EF4-FFF2-40B4-BE49-F238E27FC236}">
                <a16:creationId xmlns:a16="http://schemas.microsoft.com/office/drawing/2014/main" id="{AC653F36-0220-474A-96C4-F60CAB262E27}"/>
              </a:ext>
            </a:extLst>
          </p:cNvPr>
          <p:cNvSpPr/>
          <p:nvPr/>
        </p:nvSpPr>
        <p:spPr>
          <a:xfrm>
            <a:off x="8777926" y="3176833"/>
            <a:ext cx="356648" cy="338717"/>
          </a:xfrm>
          <a:prstGeom prst="donut">
            <a:avLst>
              <a:gd name="adj" fmla="val 107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0E4612-3531-4B26-81CC-DDCA0B5D230F}"/>
              </a:ext>
            </a:extLst>
          </p:cNvPr>
          <p:cNvSpPr txBox="1"/>
          <p:nvPr/>
        </p:nvSpPr>
        <p:spPr>
          <a:xfrm>
            <a:off x="4126767" y="4679340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デビルホール</a:t>
            </a:r>
            <a:endParaRPr kumimoji="1" lang="ja-JP" altLang="en-US" sz="2400" dirty="0">
              <a:solidFill>
                <a:schemeClr val="bg1"/>
              </a:solidFill>
              <a:effectLst>
                <a:glow rad="190500">
                  <a:schemeClr val="accent2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8E3E82-E265-4469-AED6-22F21212CD35}"/>
              </a:ext>
            </a:extLst>
          </p:cNvPr>
          <p:cNvSpPr txBox="1"/>
          <p:nvPr/>
        </p:nvSpPr>
        <p:spPr>
          <a:xfrm>
            <a:off x="4178779" y="354226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バイブル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C2D805-F29A-465B-8BB8-2E961869CD90}"/>
              </a:ext>
            </a:extLst>
          </p:cNvPr>
          <p:cNvSpPr txBox="1"/>
          <p:nvPr/>
        </p:nvSpPr>
        <p:spPr>
          <a:xfrm>
            <a:off x="6433116" y="3198167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effectLst>
                  <a:glow rad="190500">
                    <a:schemeClr val="accent2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ボワボワ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5ABA6A7-3E48-4D58-A787-25C03CB550F5}"/>
              </a:ext>
            </a:extLst>
          </p:cNvPr>
          <p:cNvSpPr/>
          <p:nvPr/>
        </p:nvSpPr>
        <p:spPr>
          <a:xfrm rot="21422170">
            <a:off x="7720393" y="3357257"/>
            <a:ext cx="962003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C130FD2-00C1-489C-9520-9A3E709449B8}"/>
              </a:ext>
            </a:extLst>
          </p:cNvPr>
          <p:cNvSpPr/>
          <p:nvPr/>
        </p:nvSpPr>
        <p:spPr>
          <a:xfrm rot="10588854">
            <a:off x="1170794" y="3900372"/>
            <a:ext cx="2939808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6F3DE896-A88F-44FE-B2FA-C9D2D659A2F1}"/>
              </a:ext>
            </a:extLst>
          </p:cNvPr>
          <p:cNvSpPr/>
          <p:nvPr/>
        </p:nvSpPr>
        <p:spPr>
          <a:xfrm rot="10588854">
            <a:off x="2363722" y="4981914"/>
            <a:ext cx="1715245" cy="82809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190500">
                  <a:schemeClr val="accent2">
                    <a:satMod val="1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46837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53693-7A69-4370-9BC3-5EE1AAF3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7" y="198970"/>
            <a:ext cx="4921577" cy="1325563"/>
          </a:xfrm>
        </p:spPr>
        <p:txBody>
          <a:bodyPr>
            <a:noAutofit/>
          </a:bodyPr>
          <a:lstStyle/>
          <a:p>
            <a:r>
              <a:rPr kumimoji="1" lang="ja-JP" altLang="en-US" sz="4800" dirty="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6600" dirty="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kumimoji="1"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C4D343-E303-488B-B947-41AE749C8603}"/>
              </a:ext>
            </a:extLst>
          </p:cNvPr>
          <p:cNvGrpSpPr/>
          <p:nvPr/>
        </p:nvGrpSpPr>
        <p:grpSpPr>
          <a:xfrm>
            <a:off x="152669" y="1852013"/>
            <a:ext cx="5483624" cy="2031767"/>
            <a:chOff x="98215" y="1537793"/>
            <a:chExt cx="12224446" cy="457163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E2D3C6F7-539A-4F5C-BEFE-55FEB0CA36A8}"/>
                </a:ext>
              </a:extLst>
            </p:cNvPr>
            <p:cNvGrpSpPr/>
            <p:nvPr/>
          </p:nvGrpSpPr>
          <p:grpSpPr>
            <a:xfrm>
              <a:off x="98215" y="1626030"/>
              <a:ext cx="5470966" cy="2914118"/>
              <a:chOff x="2184661" y="2535931"/>
              <a:chExt cx="7822677" cy="4074012"/>
            </a:xfrm>
          </p:grpSpPr>
          <p:sp>
            <p:nvSpPr>
              <p:cNvPr id="19" name="台形 18">
                <a:extLst>
                  <a:ext uri="{FF2B5EF4-FFF2-40B4-BE49-F238E27FC236}">
                    <a16:creationId xmlns:a16="http://schemas.microsoft.com/office/drawing/2014/main" id="{B5340E40-410C-4045-B02F-B2D3D0DE8480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225B505-E2FC-4645-8DF2-EF3D877ADDAF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74A2F58-1D44-43D7-B9BC-8A887D63C948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C21CF2FF-95D1-4F0F-8F26-ACD67246AEEE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60B72C1-C171-43BA-85F3-9A53F64FA01B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D83FF70-1B30-45FE-A101-D175A027699A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DE652356-B2F3-4868-A8F1-3DCEB0073639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DF3D317C-1B8C-403B-A75A-77366980BF2D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5E1DBDA7-536D-4C4C-8AF9-10EB95DBA5AB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部分円 27">
                <a:extLst>
                  <a:ext uri="{FF2B5EF4-FFF2-40B4-BE49-F238E27FC236}">
                    <a16:creationId xmlns:a16="http://schemas.microsoft.com/office/drawing/2014/main" id="{C7A9D677-B458-4444-A5D1-2405E645F994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7F73018-F6BC-4678-B96E-E60C1D7263EB}"/>
                </a:ext>
              </a:extLst>
            </p:cNvPr>
            <p:cNvGrpSpPr/>
            <p:nvPr/>
          </p:nvGrpSpPr>
          <p:grpSpPr>
            <a:xfrm rot="837455">
              <a:off x="5992336" y="2613949"/>
              <a:ext cx="6330325" cy="3495481"/>
              <a:chOff x="2184661" y="2535931"/>
              <a:chExt cx="7822677" cy="4074012"/>
            </a:xfrm>
          </p:grpSpPr>
          <p:sp>
            <p:nvSpPr>
              <p:cNvPr id="30" name="台形 29">
                <a:extLst>
                  <a:ext uri="{FF2B5EF4-FFF2-40B4-BE49-F238E27FC236}">
                    <a16:creationId xmlns:a16="http://schemas.microsoft.com/office/drawing/2014/main" id="{3CA94AEB-4499-4763-A9C5-F9D7D5EA3B19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29A2875-0D53-4372-8202-9D76153FF4EC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D55CE05-0CD0-4A4E-A880-EAD2BEAF883A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F26B4F50-0ABA-4632-BE17-215239D855D4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B97FC90-096F-48D0-84B0-1CAC2A401BE2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8F66C56-B399-493B-9170-CD707DD2964D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3ED3101-CAE5-4722-B825-7667A054EA2B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D53F34BF-C1FE-4F26-862E-6F8C5A3D8D36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4FD937-746B-4455-ACCE-AF3C3844F35A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638C8D73-4DF0-4D15-B0E3-671738930226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矢印: 上向き折線 40">
              <a:extLst>
                <a:ext uri="{FF2B5EF4-FFF2-40B4-BE49-F238E27FC236}">
                  <a16:creationId xmlns:a16="http://schemas.microsoft.com/office/drawing/2014/main" id="{DEE14E36-1D9B-4831-B4F1-8A9E6EDBC04F}"/>
                </a:ext>
              </a:extLst>
            </p:cNvPr>
            <p:cNvSpPr/>
            <p:nvPr/>
          </p:nvSpPr>
          <p:spPr>
            <a:xfrm rot="5400000">
              <a:off x="4313436" y="4486024"/>
              <a:ext cx="902712" cy="1396358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矢印: 環状 42">
              <a:extLst>
                <a:ext uri="{FF2B5EF4-FFF2-40B4-BE49-F238E27FC236}">
                  <a16:creationId xmlns:a16="http://schemas.microsoft.com/office/drawing/2014/main" id="{478801A7-94B0-41FC-A4BD-8C2D488986EA}"/>
                </a:ext>
              </a:extLst>
            </p:cNvPr>
            <p:cNvSpPr/>
            <p:nvPr/>
          </p:nvSpPr>
          <p:spPr>
            <a:xfrm rot="19551840">
              <a:off x="6587069" y="1537793"/>
              <a:ext cx="1611199" cy="1574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367543"/>
                <a:gd name="adj5" fmla="val 125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2BEE459-9C1A-49D7-AD47-91A41ED257DD}"/>
              </a:ext>
            </a:extLst>
          </p:cNvPr>
          <p:cNvSpPr txBox="1"/>
          <p:nvPr/>
        </p:nvSpPr>
        <p:spPr>
          <a:xfrm>
            <a:off x="272015" y="5562475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傾きに合わせて</a:t>
            </a:r>
            <a:r>
              <a:rPr kumimoji="1"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移動速度</a:t>
            </a:r>
            <a:r>
              <a:rPr kumimoji="1"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が変化！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282F5E5-A832-4F68-8979-22AA8E47F4B6}"/>
              </a:ext>
            </a:extLst>
          </p:cNvPr>
          <p:cNvGrpSpPr/>
          <p:nvPr/>
        </p:nvGrpSpPr>
        <p:grpSpPr>
          <a:xfrm>
            <a:off x="5507291" y="2416688"/>
            <a:ext cx="7114775" cy="3546992"/>
            <a:chOff x="4354686" y="1816649"/>
            <a:chExt cx="7871710" cy="4055306"/>
          </a:xfrm>
        </p:grpSpPr>
        <p:sp>
          <p:nvSpPr>
            <p:cNvPr id="44" name="台形 43">
              <a:extLst>
                <a:ext uri="{FF2B5EF4-FFF2-40B4-BE49-F238E27FC236}">
                  <a16:creationId xmlns:a16="http://schemas.microsoft.com/office/drawing/2014/main" id="{70C2CE5B-4BE9-42FB-B260-7497439873E5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09860C1-6DF7-4267-B0E2-E8236992696D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DC3B2A6-01FB-43BE-A099-0F2782F56688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2178612-2C2E-4F98-AC2E-5A8043483583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06F1CAD5-63DF-49E3-83D0-CA89B35BD82C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8B3AB90-88E2-4F44-938D-CE655DD09C14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8EF7C97-A6C1-41F2-9E9F-8FB767A9A52E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ADBF928-3A9E-436D-8FCF-1FD1F14C0E18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5749D51-8F08-4F40-8FEA-8678CFB00C75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部分円 52">
              <a:extLst>
                <a:ext uri="{FF2B5EF4-FFF2-40B4-BE49-F238E27FC236}">
                  <a16:creationId xmlns:a16="http://schemas.microsoft.com/office/drawing/2014/main" id="{2B789D6F-A407-456E-AF74-3621F9B77454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矢印: 右 53">
              <a:extLst>
                <a:ext uri="{FF2B5EF4-FFF2-40B4-BE49-F238E27FC236}">
                  <a16:creationId xmlns:a16="http://schemas.microsoft.com/office/drawing/2014/main" id="{52F05137-32E5-48B1-BE1C-C0033393C9A9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速い</a:t>
              </a:r>
              <a:endParaRPr kumimoji="1" lang="en-US" altLang="ja-JP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55" name="矢印: 左 54">
              <a:extLst>
                <a:ext uri="{FF2B5EF4-FFF2-40B4-BE49-F238E27FC236}">
                  <a16:creationId xmlns:a16="http://schemas.microsoft.com/office/drawing/2014/main" id="{4F05808B-F1F2-4C33-BB79-E35FA22FE8F6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遅い</a:t>
              </a:r>
              <a:endPara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681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7D31F0-1960-4DFB-AE5B-10B215DED17A}"/>
              </a:ext>
            </a:extLst>
          </p:cNvPr>
          <p:cNvSpPr txBox="1"/>
          <p:nvPr/>
        </p:nvSpPr>
        <p:spPr>
          <a:xfrm>
            <a:off x="230071" y="2636465"/>
            <a:ext cx="2465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壁が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移動！</a:t>
            </a:r>
            <a:endParaRPr kumimoji="1" lang="ja-JP" altLang="en-US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D516870-99EC-4C19-A4CB-B825313A47D9}"/>
              </a:ext>
            </a:extLst>
          </p:cNvPr>
          <p:cNvGrpSpPr/>
          <p:nvPr/>
        </p:nvGrpSpPr>
        <p:grpSpPr>
          <a:xfrm>
            <a:off x="928754" y="2014710"/>
            <a:ext cx="5373068" cy="4116697"/>
            <a:chOff x="4429595" y="353606"/>
            <a:chExt cx="7714706" cy="601075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2E3D24-EFAA-4308-9DF9-76D3E41FDC0B}"/>
                </a:ext>
              </a:extLst>
            </p:cNvPr>
            <p:cNvGrpSpPr/>
            <p:nvPr/>
          </p:nvGrpSpPr>
          <p:grpSpPr>
            <a:xfrm>
              <a:off x="6761765" y="353606"/>
              <a:ext cx="5382536" cy="2854859"/>
              <a:chOff x="4354686" y="1688861"/>
              <a:chExt cx="7871710" cy="4183094"/>
            </a:xfrm>
          </p:grpSpPr>
          <p:sp>
            <p:nvSpPr>
              <p:cNvPr id="10" name="台形 9">
                <a:extLst>
                  <a:ext uri="{FF2B5EF4-FFF2-40B4-BE49-F238E27FC236}">
                    <a16:creationId xmlns:a16="http://schemas.microsoft.com/office/drawing/2014/main" id="{0747C94D-B132-4955-A747-34A1E4E4DD07}"/>
                  </a:ext>
                </a:extLst>
              </p:cNvPr>
              <p:cNvSpPr/>
              <p:nvPr/>
            </p:nvSpPr>
            <p:spPr>
              <a:xfrm rot="738249">
                <a:off x="4403719" y="1828741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5689A9-083E-4F7C-842A-D0704801D45F}"/>
                  </a:ext>
                </a:extLst>
              </p:cNvPr>
              <p:cNvSpPr/>
              <p:nvPr/>
            </p:nvSpPr>
            <p:spPr>
              <a:xfrm rot="738249">
                <a:off x="5030301" y="2869260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42DF05A-4117-495B-9C75-B946517EB7E3}"/>
                  </a:ext>
                </a:extLst>
              </p:cNvPr>
              <p:cNvSpPr/>
              <p:nvPr/>
            </p:nvSpPr>
            <p:spPr>
              <a:xfrm rot="738249">
                <a:off x="6374407" y="2043467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92EDA8-1D5D-4941-AFD9-2BA1DCAE4904}"/>
                  </a:ext>
                </a:extLst>
              </p:cNvPr>
              <p:cNvSpPr/>
              <p:nvPr/>
            </p:nvSpPr>
            <p:spPr>
              <a:xfrm rot="738249">
                <a:off x="4354686" y="4160518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A39875A-8542-4AEE-8A4B-720DFD443C4F}"/>
                  </a:ext>
                </a:extLst>
              </p:cNvPr>
              <p:cNvSpPr/>
              <p:nvPr/>
            </p:nvSpPr>
            <p:spPr>
              <a:xfrm rot="738249">
                <a:off x="9659805" y="5317623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EC2DA1F-8281-4B2E-81CC-1750581707A9}"/>
                  </a:ext>
                </a:extLst>
              </p:cNvPr>
              <p:cNvSpPr/>
              <p:nvPr/>
            </p:nvSpPr>
            <p:spPr>
              <a:xfrm rot="738249">
                <a:off x="9583247" y="3862309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1D0BACF-C1D0-4A71-B9B4-4934BAC781EF}"/>
                  </a:ext>
                </a:extLst>
              </p:cNvPr>
              <p:cNvSpPr/>
              <p:nvPr/>
            </p:nvSpPr>
            <p:spPr>
              <a:xfrm rot="738249">
                <a:off x="9565750" y="269653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14BA838-BFE7-48A5-81A4-BBD3283170F0}"/>
                  </a:ext>
                </a:extLst>
              </p:cNvPr>
              <p:cNvSpPr/>
              <p:nvPr/>
            </p:nvSpPr>
            <p:spPr>
              <a:xfrm rot="738249">
                <a:off x="8356794" y="183267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F353EF0-B0BA-4B9E-969C-2DD1E9049F42}"/>
                  </a:ext>
                </a:extLst>
              </p:cNvPr>
              <p:cNvSpPr/>
              <p:nvPr/>
            </p:nvSpPr>
            <p:spPr>
              <a:xfrm rot="738249">
                <a:off x="7843243" y="4187210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部分円 19">
                <a:extLst>
                  <a:ext uri="{FF2B5EF4-FFF2-40B4-BE49-F238E27FC236}">
                    <a16:creationId xmlns:a16="http://schemas.microsoft.com/office/drawing/2014/main" id="{D93060A2-050D-4AC3-9A69-80BC25021F2F}"/>
                  </a:ext>
                </a:extLst>
              </p:cNvPr>
              <p:cNvSpPr/>
              <p:nvPr/>
            </p:nvSpPr>
            <p:spPr>
              <a:xfrm rot="4638151">
                <a:off x="6197692" y="356333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矢印: 右 23">
                <a:extLst>
                  <a:ext uri="{FF2B5EF4-FFF2-40B4-BE49-F238E27FC236}">
                    <a16:creationId xmlns:a16="http://schemas.microsoft.com/office/drawing/2014/main" id="{8164A99B-EF71-4111-B18B-9A77197E3E7D}"/>
                  </a:ext>
                </a:extLst>
              </p:cNvPr>
              <p:cNvSpPr/>
              <p:nvPr/>
            </p:nvSpPr>
            <p:spPr>
              <a:xfrm rot="884672">
                <a:off x="5589416" y="1688861"/>
                <a:ext cx="794826" cy="520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台形 25">
              <a:extLst>
                <a:ext uri="{FF2B5EF4-FFF2-40B4-BE49-F238E27FC236}">
                  <a16:creationId xmlns:a16="http://schemas.microsoft.com/office/drawing/2014/main" id="{9BC666B4-E74C-45BF-B0C3-95CF86F7CF36}"/>
                </a:ext>
              </a:extLst>
            </p:cNvPr>
            <p:cNvSpPr/>
            <p:nvPr/>
          </p:nvSpPr>
          <p:spPr>
            <a:xfrm rot="21079893">
              <a:off x="4429595" y="3604963"/>
              <a:ext cx="5349008" cy="275939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9EB64FB-8AC1-4D84-8A60-FE3EBF7E4894}"/>
                </a:ext>
              </a:extLst>
            </p:cNvPr>
            <p:cNvSpPr/>
            <p:nvPr/>
          </p:nvSpPr>
          <p:spPr>
            <a:xfrm rot="21079893">
              <a:off x="4779015" y="489273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28233A5-2E63-42DB-B0B8-C6295AD22329}"/>
                </a:ext>
              </a:extLst>
            </p:cNvPr>
            <p:cNvSpPr/>
            <p:nvPr/>
          </p:nvSpPr>
          <p:spPr>
            <a:xfrm rot="21079893">
              <a:off x="4830608" y="4152431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D642816-16A4-46AC-9D8F-A79A246CDDBE}"/>
                </a:ext>
              </a:extLst>
            </p:cNvPr>
            <p:cNvSpPr/>
            <p:nvPr/>
          </p:nvSpPr>
          <p:spPr>
            <a:xfrm rot="21079893">
              <a:off x="4663065" y="588095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61BBC-0AAD-490D-95C9-102ABC499C1F}"/>
                </a:ext>
              </a:extLst>
            </p:cNvPr>
            <p:cNvSpPr/>
            <p:nvPr/>
          </p:nvSpPr>
          <p:spPr>
            <a:xfrm rot="21079893">
              <a:off x="7366050" y="5507724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E5C7784-C9E8-45EF-AC47-88C91877AEF0}"/>
                </a:ext>
              </a:extLst>
            </p:cNvPr>
            <p:cNvSpPr/>
            <p:nvPr/>
          </p:nvSpPr>
          <p:spPr>
            <a:xfrm rot="21079893">
              <a:off x="7928568" y="4411273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5FB2EBF-8B79-4E25-A846-CCC50DF686A1}"/>
                </a:ext>
              </a:extLst>
            </p:cNvPr>
            <p:cNvSpPr/>
            <p:nvPr/>
          </p:nvSpPr>
          <p:spPr>
            <a:xfrm rot="21079893">
              <a:off x="7632628" y="3672649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DED33F0-D297-4E8A-8367-C69B3B5CC7BC}"/>
                </a:ext>
              </a:extLst>
            </p:cNvPr>
            <p:cNvSpPr/>
            <p:nvPr/>
          </p:nvSpPr>
          <p:spPr>
            <a:xfrm rot="21079893">
              <a:off x="6829852" y="3590089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A002213-6F15-47B7-95EE-49D85078FDEE}"/>
                </a:ext>
              </a:extLst>
            </p:cNvPr>
            <p:cNvSpPr/>
            <p:nvPr/>
          </p:nvSpPr>
          <p:spPr>
            <a:xfrm rot="21079893">
              <a:off x="7077108" y="5216236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部分円 34">
              <a:extLst>
                <a:ext uri="{FF2B5EF4-FFF2-40B4-BE49-F238E27FC236}">
                  <a16:creationId xmlns:a16="http://schemas.microsoft.com/office/drawing/2014/main" id="{D50380CC-E2DD-46ED-ABA1-2B69BDABB070}"/>
                </a:ext>
              </a:extLst>
            </p:cNvPr>
            <p:cNvSpPr/>
            <p:nvPr/>
          </p:nvSpPr>
          <p:spPr>
            <a:xfrm rot="3379795">
              <a:off x="5757075" y="5203030"/>
              <a:ext cx="553560" cy="519699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CBE6AA8-1BA1-4A7D-89FF-76682EF46549}"/>
                </a:ext>
              </a:extLst>
            </p:cNvPr>
            <p:cNvSpPr/>
            <p:nvPr/>
          </p:nvSpPr>
          <p:spPr>
            <a:xfrm rot="10253421">
              <a:off x="6340662" y="4006791"/>
              <a:ext cx="41408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17DCF29D-8266-47BA-A034-B12140CAAEC8}"/>
                </a:ext>
              </a:extLst>
            </p:cNvPr>
            <p:cNvSpPr/>
            <p:nvPr/>
          </p:nvSpPr>
          <p:spPr>
            <a:xfrm rot="10253421">
              <a:off x="8887095" y="5270256"/>
              <a:ext cx="78769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タイトル 1">
            <a:extLst>
              <a:ext uri="{FF2B5EF4-FFF2-40B4-BE49-F238E27FC236}">
                <a16:creationId xmlns:a16="http://schemas.microsoft.com/office/drawing/2014/main" id="{1785B490-D5BB-4FF2-8522-0D92B605C8F5}"/>
              </a:ext>
            </a:extLst>
          </p:cNvPr>
          <p:cNvSpPr txBox="1">
            <a:spLocks/>
          </p:cNvSpPr>
          <p:nvPr/>
        </p:nvSpPr>
        <p:spPr>
          <a:xfrm>
            <a:off x="225457" y="198970"/>
            <a:ext cx="4921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>
                <a:effectLst>
                  <a:glow rad="254000">
                    <a:schemeClr val="bg1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新要素  </a:t>
            </a:r>
            <a:r>
              <a:rPr lang="ja-JP" altLang="en-US" sz="6600">
                <a:solidFill>
                  <a:srgbClr val="FF0000"/>
                </a:solidFill>
                <a:effectLst>
                  <a:glow rad="2540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</a:t>
            </a:r>
            <a:endParaRPr lang="ja-JP" altLang="en-US" sz="4800" dirty="0">
              <a:effectLst>
                <a:glow rad="2540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62CB2B6-8D76-4192-A0A0-8035F4E6F7E0}"/>
              </a:ext>
            </a:extLst>
          </p:cNvPr>
          <p:cNvGrpSpPr/>
          <p:nvPr/>
        </p:nvGrpSpPr>
        <p:grpSpPr>
          <a:xfrm>
            <a:off x="6059093" y="2610010"/>
            <a:ext cx="5902836" cy="3206127"/>
            <a:chOff x="3345513" y="1366886"/>
            <a:chExt cx="8692516" cy="4695813"/>
          </a:xfrm>
        </p:grpSpPr>
        <p:sp>
          <p:nvSpPr>
            <p:cNvPr id="42" name="台形 41">
              <a:extLst>
                <a:ext uri="{FF2B5EF4-FFF2-40B4-BE49-F238E27FC236}">
                  <a16:creationId xmlns:a16="http://schemas.microsoft.com/office/drawing/2014/main" id="{06ECE894-2B05-4C1D-83E9-375D76DDDF69}"/>
                </a:ext>
              </a:extLst>
            </p:cNvPr>
            <p:cNvSpPr/>
            <p:nvPr/>
          </p:nvSpPr>
          <p:spPr>
            <a:xfrm rot="21079893">
              <a:off x="3345513" y="1392062"/>
              <a:ext cx="8692516" cy="467063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92D8B54-BDA5-4E7F-B10A-FA74F2586AB6}"/>
                </a:ext>
              </a:extLst>
            </p:cNvPr>
            <p:cNvSpPr/>
            <p:nvPr/>
          </p:nvSpPr>
          <p:spPr>
            <a:xfrm rot="21079893">
              <a:off x="3913345" y="3571777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92C1EC-20E9-4DF1-A4A0-AC04EA597452}"/>
                </a:ext>
              </a:extLst>
            </p:cNvPr>
            <p:cNvSpPr/>
            <p:nvPr/>
          </p:nvSpPr>
          <p:spPr>
            <a:xfrm rot="21079893">
              <a:off x="3997187" y="2318724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5D9964F-B580-4C5F-9755-B049DC288E35}"/>
                </a:ext>
              </a:extLst>
            </p:cNvPr>
            <p:cNvSpPr/>
            <p:nvPr/>
          </p:nvSpPr>
          <p:spPr>
            <a:xfrm rot="21079893">
              <a:off x="3724918" y="5244469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B8C9D40-E5C4-4C02-812E-02BBD69605AF}"/>
                </a:ext>
              </a:extLst>
            </p:cNvPr>
            <p:cNvSpPr/>
            <p:nvPr/>
          </p:nvSpPr>
          <p:spPr>
            <a:xfrm rot="21079893">
              <a:off x="8117460" y="4612735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C0F9A50-EDCC-45CB-9E0A-B38889BA28C8}"/>
                </a:ext>
              </a:extLst>
            </p:cNvPr>
            <p:cNvSpPr/>
            <p:nvPr/>
          </p:nvSpPr>
          <p:spPr>
            <a:xfrm rot="21079893">
              <a:off x="9031591" y="2756848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E474BA8-BABC-4AEF-B71F-CBC0FDE938E9}"/>
                </a:ext>
              </a:extLst>
            </p:cNvPr>
            <p:cNvSpPr/>
            <p:nvPr/>
          </p:nvSpPr>
          <p:spPr>
            <a:xfrm rot="21079893">
              <a:off x="8550668" y="1506630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B526FBF-55AB-4852-83B4-97F517F47E27}"/>
                </a:ext>
              </a:extLst>
            </p:cNvPr>
            <p:cNvSpPr/>
            <p:nvPr/>
          </p:nvSpPr>
          <p:spPr>
            <a:xfrm rot="21079893">
              <a:off x="7246100" y="1366886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4181CFF-A978-4379-9C00-826A5F394D53}"/>
                </a:ext>
              </a:extLst>
            </p:cNvPr>
            <p:cNvSpPr/>
            <p:nvPr/>
          </p:nvSpPr>
          <p:spPr>
            <a:xfrm rot="21079893">
              <a:off x="7647909" y="4119353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部分円 50">
              <a:extLst>
                <a:ext uri="{FF2B5EF4-FFF2-40B4-BE49-F238E27FC236}">
                  <a16:creationId xmlns:a16="http://schemas.microsoft.com/office/drawing/2014/main" id="{236FCFF9-1E41-4246-BC48-C0FFF4790D0E}"/>
                </a:ext>
              </a:extLst>
            </p:cNvPr>
            <p:cNvSpPr/>
            <p:nvPr/>
          </p:nvSpPr>
          <p:spPr>
            <a:xfrm rot="3379795">
              <a:off x="5484062" y="4114556"/>
              <a:ext cx="936973" cy="844548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5BAF120D-5631-4EE9-AE64-3E44F4CCA228}"/>
                </a:ext>
              </a:extLst>
            </p:cNvPr>
            <p:cNvSpPr/>
            <p:nvPr/>
          </p:nvSpPr>
          <p:spPr>
            <a:xfrm rot="10253421">
              <a:off x="8994800" y="2046831"/>
              <a:ext cx="2789935" cy="6186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9751EF2-D7C9-436F-BF4C-D02C759A2C83}"/>
                </a:ext>
              </a:extLst>
            </p:cNvPr>
            <p:cNvSpPr/>
            <p:nvPr/>
          </p:nvSpPr>
          <p:spPr>
            <a:xfrm>
              <a:off x="7865090" y="2242611"/>
              <a:ext cx="1137289" cy="1077357"/>
            </a:xfrm>
            <a:prstGeom prst="ellipse">
              <a:avLst/>
            </a:prstGeom>
            <a:solidFill>
              <a:srgbClr val="987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岩</a:t>
              </a: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5225939-0517-46C2-A3BE-2010ED534548}"/>
              </a:ext>
            </a:extLst>
          </p:cNvPr>
          <p:cNvSpPr txBox="1"/>
          <p:nvPr/>
        </p:nvSpPr>
        <p:spPr>
          <a:xfrm>
            <a:off x="7386719" y="1166014"/>
            <a:ext cx="385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</a:t>
            </a:r>
            <a:endParaRPr lang="en-US" altLang="ja-JP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作動する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90500">
                    <a:schemeClr val="accent4">
                      <a:satMod val="175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ギミック！</a:t>
            </a:r>
            <a:endParaRPr kumimoji="1" lang="ja-JP" altLang="en-US" sz="3600" dirty="0">
              <a:effectLst>
                <a:glow rad="190500">
                  <a:schemeClr val="accent4">
                    <a:satMod val="175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838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D516870-99EC-4C19-A4CB-B825313A47D9}"/>
              </a:ext>
            </a:extLst>
          </p:cNvPr>
          <p:cNvGrpSpPr/>
          <p:nvPr/>
        </p:nvGrpSpPr>
        <p:grpSpPr>
          <a:xfrm>
            <a:off x="0" y="3273715"/>
            <a:ext cx="4352021" cy="3217043"/>
            <a:chOff x="4429595" y="353606"/>
            <a:chExt cx="7714706" cy="601075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12E3D24-EFAA-4308-9DF9-76D3E41FDC0B}"/>
                </a:ext>
              </a:extLst>
            </p:cNvPr>
            <p:cNvGrpSpPr/>
            <p:nvPr/>
          </p:nvGrpSpPr>
          <p:grpSpPr>
            <a:xfrm>
              <a:off x="6761765" y="353606"/>
              <a:ext cx="5382536" cy="2854859"/>
              <a:chOff x="4354686" y="1688861"/>
              <a:chExt cx="7871710" cy="4183094"/>
            </a:xfrm>
          </p:grpSpPr>
          <p:sp>
            <p:nvSpPr>
              <p:cNvPr id="10" name="台形 9">
                <a:extLst>
                  <a:ext uri="{FF2B5EF4-FFF2-40B4-BE49-F238E27FC236}">
                    <a16:creationId xmlns:a16="http://schemas.microsoft.com/office/drawing/2014/main" id="{0747C94D-B132-4955-A747-34A1E4E4DD07}"/>
                  </a:ext>
                </a:extLst>
              </p:cNvPr>
              <p:cNvSpPr/>
              <p:nvPr/>
            </p:nvSpPr>
            <p:spPr>
              <a:xfrm rot="738249">
                <a:off x="4403719" y="1828741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35689A9-083E-4F7C-842A-D0704801D45F}"/>
                  </a:ext>
                </a:extLst>
              </p:cNvPr>
              <p:cNvSpPr/>
              <p:nvPr/>
            </p:nvSpPr>
            <p:spPr>
              <a:xfrm rot="738249">
                <a:off x="5030301" y="2869260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42DF05A-4117-495B-9C75-B946517EB7E3}"/>
                  </a:ext>
                </a:extLst>
              </p:cNvPr>
              <p:cNvSpPr/>
              <p:nvPr/>
            </p:nvSpPr>
            <p:spPr>
              <a:xfrm rot="738249">
                <a:off x="6374407" y="2043467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692EDA8-1D5D-4941-AFD9-2BA1DCAE4904}"/>
                  </a:ext>
                </a:extLst>
              </p:cNvPr>
              <p:cNvSpPr/>
              <p:nvPr/>
            </p:nvSpPr>
            <p:spPr>
              <a:xfrm rot="738249">
                <a:off x="4354686" y="4160518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A39875A-8542-4AEE-8A4B-720DFD443C4F}"/>
                  </a:ext>
                </a:extLst>
              </p:cNvPr>
              <p:cNvSpPr/>
              <p:nvPr/>
            </p:nvSpPr>
            <p:spPr>
              <a:xfrm rot="738249">
                <a:off x="9659805" y="5317623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EC2DA1F-8281-4B2E-81CC-1750581707A9}"/>
                  </a:ext>
                </a:extLst>
              </p:cNvPr>
              <p:cNvSpPr/>
              <p:nvPr/>
            </p:nvSpPr>
            <p:spPr>
              <a:xfrm rot="738249">
                <a:off x="9583247" y="3862309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1D0BACF-C1D0-4A71-B9B4-4934BAC781EF}"/>
                  </a:ext>
                </a:extLst>
              </p:cNvPr>
              <p:cNvSpPr/>
              <p:nvPr/>
            </p:nvSpPr>
            <p:spPr>
              <a:xfrm rot="738249">
                <a:off x="9565750" y="269653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14BA838-BFE7-48A5-81A4-BBD3283170F0}"/>
                  </a:ext>
                </a:extLst>
              </p:cNvPr>
              <p:cNvSpPr/>
              <p:nvPr/>
            </p:nvSpPr>
            <p:spPr>
              <a:xfrm rot="738249">
                <a:off x="8356794" y="183267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F353EF0-B0BA-4B9E-969C-2DD1E9049F42}"/>
                  </a:ext>
                </a:extLst>
              </p:cNvPr>
              <p:cNvSpPr/>
              <p:nvPr/>
            </p:nvSpPr>
            <p:spPr>
              <a:xfrm rot="738249">
                <a:off x="7843243" y="4187210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部分円 19">
                <a:extLst>
                  <a:ext uri="{FF2B5EF4-FFF2-40B4-BE49-F238E27FC236}">
                    <a16:creationId xmlns:a16="http://schemas.microsoft.com/office/drawing/2014/main" id="{D93060A2-050D-4AC3-9A69-80BC25021F2F}"/>
                  </a:ext>
                </a:extLst>
              </p:cNvPr>
              <p:cNvSpPr/>
              <p:nvPr/>
            </p:nvSpPr>
            <p:spPr>
              <a:xfrm rot="4638151">
                <a:off x="6197692" y="356333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矢印: 右 23">
                <a:extLst>
                  <a:ext uri="{FF2B5EF4-FFF2-40B4-BE49-F238E27FC236}">
                    <a16:creationId xmlns:a16="http://schemas.microsoft.com/office/drawing/2014/main" id="{8164A99B-EF71-4111-B18B-9A77197E3E7D}"/>
                  </a:ext>
                </a:extLst>
              </p:cNvPr>
              <p:cNvSpPr/>
              <p:nvPr/>
            </p:nvSpPr>
            <p:spPr>
              <a:xfrm rot="884672">
                <a:off x="5589416" y="1688861"/>
                <a:ext cx="794826" cy="520233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台形 25">
              <a:extLst>
                <a:ext uri="{FF2B5EF4-FFF2-40B4-BE49-F238E27FC236}">
                  <a16:creationId xmlns:a16="http://schemas.microsoft.com/office/drawing/2014/main" id="{9BC666B4-E74C-45BF-B0C3-95CF86F7CF36}"/>
                </a:ext>
              </a:extLst>
            </p:cNvPr>
            <p:cNvSpPr/>
            <p:nvPr/>
          </p:nvSpPr>
          <p:spPr>
            <a:xfrm rot="21079893">
              <a:off x="4429595" y="3604963"/>
              <a:ext cx="5349008" cy="275939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9EB64FB-8AC1-4D84-8A60-FE3EBF7E4894}"/>
                </a:ext>
              </a:extLst>
            </p:cNvPr>
            <p:cNvSpPr/>
            <p:nvPr/>
          </p:nvSpPr>
          <p:spPr>
            <a:xfrm rot="21079893">
              <a:off x="4779015" y="489273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28233A5-2E63-42DB-B0B8-C6295AD22329}"/>
                </a:ext>
              </a:extLst>
            </p:cNvPr>
            <p:cNvSpPr/>
            <p:nvPr/>
          </p:nvSpPr>
          <p:spPr>
            <a:xfrm rot="21079893">
              <a:off x="4830608" y="4152431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D642816-16A4-46AC-9D8F-A79A246CDDBE}"/>
                </a:ext>
              </a:extLst>
            </p:cNvPr>
            <p:cNvSpPr/>
            <p:nvPr/>
          </p:nvSpPr>
          <p:spPr>
            <a:xfrm rot="21079893">
              <a:off x="4663065" y="5880950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7161BBC-0AAD-490D-95C9-102ABC499C1F}"/>
                </a:ext>
              </a:extLst>
            </p:cNvPr>
            <p:cNvSpPr/>
            <p:nvPr/>
          </p:nvSpPr>
          <p:spPr>
            <a:xfrm rot="21079893">
              <a:off x="7366050" y="5507724"/>
              <a:ext cx="1450323" cy="33454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E5C7784-C9E8-45EF-AC47-88C91877AEF0}"/>
                </a:ext>
              </a:extLst>
            </p:cNvPr>
            <p:cNvSpPr/>
            <p:nvPr/>
          </p:nvSpPr>
          <p:spPr>
            <a:xfrm rot="21079893">
              <a:off x="7928568" y="4411273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5FB2EBF-8B79-4E25-A846-CCC50DF686A1}"/>
                </a:ext>
              </a:extLst>
            </p:cNvPr>
            <p:cNvSpPr/>
            <p:nvPr/>
          </p:nvSpPr>
          <p:spPr>
            <a:xfrm rot="21079893">
              <a:off x="7632628" y="3672649"/>
              <a:ext cx="1450323" cy="3345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DED33F0-D297-4E8A-8367-C69B3B5CC7BC}"/>
                </a:ext>
              </a:extLst>
            </p:cNvPr>
            <p:cNvSpPr/>
            <p:nvPr/>
          </p:nvSpPr>
          <p:spPr>
            <a:xfrm rot="21079893">
              <a:off x="6829852" y="3590089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A002213-6F15-47B7-95EE-49D85078FDEE}"/>
                </a:ext>
              </a:extLst>
            </p:cNvPr>
            <p:cNvSpPr/>
            <p:nvPr/>
          </p:nvSpPr>
          <p:spPr>
            <a:xfrm rot="21079893">
              <a:off x="7077108" y="5216236"/>
              <a:ext cx="340559" cy="11357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部分円 34">
              <a:extLst>
                <a:ext uri="{FF2B5EF4-FFF2-40B4-BE49-F238E27FC236}">
                  <a16:creationId xmlns:a16="http://schemas.microsoft.com/office/drawing/2014/main" id="{D50380CC-E2DD-46ED-ABA1-2B69BDABB070}"/>
                </a:ext>
              </a:extLst>
            </p:cNvPr>
            <p:cNvSpPr/>
            <p:nvPr/>
          </p:nvSpPr>
          <p:spPr>
            <a:xfrm rot="3379795">
              <a:off x="5757075" y="5203030"/>
              <a:ext cx="553560" cy="519699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1CBE6AA8-1BA1-4A7D-89FF-76682EF46549}"/>
                </a:ext>
              </a:extLst>
            </p:cNvPr>
            <p:cNvSpPr/>
            <p:nvPr/>
          </p:nvSpPr>
          <p:spPr>
            <a:xfrm rot="10253421">
              <a:off x="6340662" y="4006791"/>
              <a:ext cx="41408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矢印: 右 36">
              <a:extLst>
                <a:ext uri="{FF2B5EF4-FFF2-40B4-BE49-F238E27FC236}">
                  <a16:creationId xmlns:a16="http://schemas.microsoft.com/office/drawing/2014/main" id="{17DCF29D-8266-47BA-A034-B12140CAAEC8}"/>
                </a:ext>
              </a:extLst>
            </p:cNvPr>
            <p:cNvSpPr/>
            <p:nvPr/>
          </p:nvSpPr>
          <p:spPr>
            <a:xfrm rot="10253421">
              <a:off x="8887095" y="5270256"/>
              <a:ext cx="787696" cy="35504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62CB2B6-8D76-4192-A0A0-8035F4E6F7E0}"/>
              </a:ext>
            </a:extLst>
          </p:cNvPr>
          <p:cNvGrpSpPr/>
          <p:nvPr/>
        </p:nvGrpSpPr>
        <p:grpSpPr>
          <a:xfrm>
            <a:off x="8582099" y="4566249"/>
            <a:ext cx="3362699" cy="1954751"/>
            <a:chOff x="3345513" y="1366886"/>
            <a:chExt cx="8692516" cy="4695813"/>
          </a:xfrm>
        </p:grpSpPr>
        <p:sp>
          <p:nvSpPr>
            <p:cNvPr id="42" name="台形 41">
              <a:extLst>
                <a:ext uri="{FF2B5EF4-FFF2-40B4-BE49-F238E27FC236}">
                  <a16:creationId xmlns:a16="http://schemas.microsoft.com/office/drawing/2014/main" id="{06ECE894-2B05-4C1D-83E9-375D76DDDF69}"/>
                </a:ext>
              </a:extLst>
            </p:cNvPr>
            <p:cNvSpPr/>
            <p:nvPr/>
          </p:nvSpPr>
          <p:spPr>
            <a:xfrm rot="21079893">
              <a:off x="3345513" y="1392062"/>
              <a:ext cx="8692516" cy="467063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92D8B54-BDA5-4E7F-B10A-FA74F2586AB6}"/>
                </a:ext>
              </a:extLst>
            </p:cNvPr>
            <p:cNvSpPr/>
            <p:nvPr/>
          </p:nvSpPr>
          <p:spPr>
            <a:xfrm rot="21079893">
              <a:off x="3913345" y="3571777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92C1EC-20E9-4DF1-A4A0-AC04EA597452}"/>
                </a:ext>
              </a:extLst>
            </p:cNvPr>
            <p:cNvSpPr/>
            <p:nvPr/>
          </p:nvSpPr>
          <p:spPr>
            <a:xfrm rot="21079893">
              <a:off x="3997187" y="2318724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5D9964F-B580-4C5F-9755-B049DC288E35}"/>
                </a:ext>
              </a:extLst>
            </p:cNvPr>
            <p:cNvSpPr/>
            <p:nvPr/>
          </p:nvSpPr>
          <p:spPr>
            <a:xfrm rot="21079893">
              <a:off x="3724918" y="5244469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B8C9D40-E5C4-4C02-812E-02BBD69605AF}"/>
                </a:ext>
              </a:extLst>
            </p:cNvPr>
            <p:cNvSpPr/>
            <p:nvPr/>
          </p:nvSpPr>
          <p:spPr>
            <a:xfrm rot="21079893">
              <a:off x="8117460" y="4612735"/>
              <a:ext cx="2356877" cy="56626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C0F9A50-EDCC-45CB-9E0A-B38889BA28C8}"/>
                </a:ext>
              </a:extLst>
            </p:cNvPr>
            <p:cNvSpPr/>
            <p:nvPr/>
          </p:nvSpPr>
          <p:spPr>
            <a:xfrm rot="21079893">
              <a:off x="9031591" y="2756848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E474BA8-BABC-4AEF-B71F-CBC0FDE938E9}"/>
                </a:ext>
              </a:extLst>
            </p:cNvPr>
            <p:cNvSpPr/>
            <p:nvPr/>
          </p:nvSpPr>
          <p:spPr>
            <a:xfrm rot="21079893">
              <a:off x="8550668" y="1506630"/>
              <a:ext cx="2356877" cy="5662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B526FBF-55AB-4852-83B4-97F517F47E27}"/>
                </a:ext>
              </a:extLst>
            </p:cNvPr>
            <p:cNvSpPr/>
            <p:nvPr/>
          </p:nvSpPr>
          <p:spPr>
            <a:xfrm rot="21079893">
              <a:off x="7246100" y="1366886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4181CFF-A978-4379-9C00-826A5F394D53}"/>
                </a:ext>
              </a:extLst>
            </p:cNvPr>
            <p:cNvSpPr/>
            <p:nvPr/>
          </p:nvSpPr>
          <p:spPr>
            <a:xfrm rot="21079893">
              <a:off x="7647909" y="4119353"/>
              <a:ext cx="553432" cy="192235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部分円 50">
              <a:extLst>
                <a:ext uri="{FF2B5EF4-FFF2-40B4-BE49-F238E27FC236}">
                  <a16:creationId xmlns:a16="http://schemas.microsoft.com/office/drawing/2014/main" id="{236FCFF9-1E41-4246-BC48-C0FFF4790D0E}"/>
                </a:ext>
              </a:extLst>
            </p:cNvPr>
            <p:cNvSpPr/>
            <p:nvPr/>
          </p:nvSpPr>
          <p:spPr>
            <a:xfrm rot="3379795">
              <a:off x="5484062" y="4114556"/>
              <a:ext cx="936973" cy="844548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5BAF120D-5631-4EE9-AE64-3E44F4CCA228}"/>
                </a:ext>
              </a:extLst>
            </p:cNvPr>
            <p:cNvSpPr/>
            <p:nvPr/>
          </p:nvSpPr>
          <p:spPr>
            <a:xfrm rot="10253421">
              <a:off x="8994800" y="2046831"/>
              <a:ext cx="2789935" cy="6186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C9751EF2-D7C9-436F-BF4C-D02C759A2C83}"/>
                </a:ext>
              </a:extLst>
            </p:cNvPr>
            <p:cNvSpPr/>
            <p:nvPr/>
          </p:nvSpPr>
          <p:spPr>
            <a:xfrm>
              <a:off x="7865090" y="2242611"/>
              <a:ext cx="1137289" cy="1077357"/>
            </a:xfrm>
            <a:prstGeom prst="ellipse">
              <a:avLst/>
            </a:prstGeom>
            <a:solidFill>
              <a:srgbClr val="987B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3CEF2E5-9022-4906-A135-A4C6E1E99397}"/>
              </a:ext>
            </a:extLst>
          </p:cNvPr>
          <p:cNvGrpSpPr/>
          <p:nvPr/>
        </p:nvGrpSpPr>
        <p:grpSpPr>
          <a:xfrm>
            <a:off x="6624942" y="86271"/>
            <a:ext cx="5598215" cy="2227927"/>
            <a:chOff x="98215" y="1537793"/>
            <a:chExt cx="12224446" cy="4571637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85E796A6-0B98-4474-BD4B-49ADE9D47B04}"/>
                </a:ext>
              </a:extLst>
            </p:cNvPr>
            <p:cNvGrpSpPr/>
            <p:nvPr/>
          </p:nvGrpSpPr>
          <p:grpSpPr>
            <a:xfrm>
              <a:off x="98215" y="1626030"/>
              <a:ext cx="5470966" cy="2914118"/>
              <a:chOff x="2184661" y="2535931"/>
              <a:chExt cx="7822677" cy="4074012"/>
            </a:xfrm>
          </p:grpSpPr>
          <p:sp>
            <p:nvSpPr>
              <p:cNvPr id="70" name="台形 69">
                <a:extLst>
                  <a:ext uri="{FF2B5EF4-FFF2-40B4-BE49-F238E27FC236}">
                    <a16:creationId xmlns:a16="http://schemas.microsoft.com/office/drawing/2014/main" id="{C9C6C002-DA23-4B62-BD84-EB1A2C1FBFE4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154A6099-F21C-4C98-857D-5AD45250736C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C4707AD1-AA36-4C0D-B96C-3AA3B7727D1C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101C15A7-44A0-4A75-991D-8E86E77AC937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C41AA6A9-BD85-4A61-98F9-432740229914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12070A23-6449-401C-B8FC-3E5A594405E0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119E22FE-0225-47E8-9A08-CFDB7F560206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255BC05C-F28B-4C73-8368-10B0BAB946DD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A4C5BF1A-30A6-49C0-891F-3702F52DE75E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9" name="部分円 78">
                <a:extLst>
                  <a:ext uri="{FF2B5EF4-FFF2-40B4-BE49-F238E27FC236}">
                    <a16:creationId xmlns:a16="http://schemas.microsoft.com/office/drawing/2014/main" id="{4EF03C3D-9FD9-4022-B407-4E179DC1E795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A5BC616-889B-4BF1-BFF8-3F6110C690CB}"/>
                </a:ext>
              </a:extLst>
            </p:cNvPr>
            <p:cNvGrpSpPr/>
            <p:nvPr/>
          </p:nvGrpSpPr>
          <p:grpSpPr>
            <a:xfrm rot="837455">
              <a:off x="5992336" y="2613949"/>
              <a:ext cx="6330325" cy="3495481"/>
              <a:chOff x="2184661" y="2535931"/>
              <a:chExt cx="7822677" cy="4074012"/>
            </a:xfrm>
          </p:grpSpPr>
          <p:sp>
            <p:nvSpPr>
              <p:cNvPr id="60" name="台形 59">
                <a:extLst>
                  <a:ext uri="{FF2B5EF4-FFF2-40B4-BE49-F238E27FC236}">
                    <a16:creationId xmlns:a16="http://schemas.microsoft.com/office/drawing/2014/main" id="{3B608E60-95BA-43CF-9344-8C2ADA9EE5FF}"/>
                  </a:ext>
                </a:extLst>
              </p:cNvPr>
              <p:cNvSpPr/>
              <p:nvPr/>
            </p:nvSpPr>
            <p:spPr>
              <a:xfrm>
                <a:off x="2184661" y="2566729"/>
                <a:ext cx="7822677" cy="4043214"/>
              </a:xfrm>
              <a:prstGeom prst="trapezoi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B13344F4-5962-49CA-A682-86299E57FFF3}"/>
                  </a:ext>
                </a:extLst>
              </p:cNvPr>
              <p:cNvSpPr/>
              <p:nvPr/>
            </p:nvSpPr>
            <p:spPr>
              <a:xfrm>
                <a:off x="2705493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4CFB7729-C963-42ED-AF48-397393A5DB28}"/>
                  </a:ext>
                </a:extLst>
              </p:cNvPr>
              <p:cNvSpPr/>
              <p:nvPr/>
            </p:nvSpPr>
            <p:spPr>
              <a:xfrm>
                <a:off x="2971015" y="2962871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62B59AD5-39CF-4680-B386-0E8CA063B298}"/>
                  </a:ext>
                </a:extLst>
              </p:cNvPr>
              <p:cNvSpPr/>
              <p:nvPr/>
            </p:nvSpPr>
            <p:spPr>
              <a:xfrm>
                <a:off x="2320565" y="5503714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172249D7-66B8-473E-8711-098E1D928C62}"/>
                  </a:ext>
                </a:extLst>
              </p:cNvPr>
              <p:cNvSpPr/>
              <p:nvPr/>
            </p:nvSpPr>
            <p:spPr>
              <a:xfrm>
                <a:off x="7750406" y="5503714"/>
                <a:ext cx="2121031" cy="49019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A5E59FEB-D136-4A01-BDD1-6A6B19567CDD}"/>
                  </a:ext>
                </a:extLst>
              </p:cNvPr>
              <p:cNvSpPr/>
              <p:nvPr/>
            </p:nvSpPr>
            <p:spPr>
              <a:xfrm>
                <a:off x="7365478" y="4098142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8A44A31C-DFFA-4550-9F17-CB8916993AD8}"/>
                  </a:ext>
                </a:extLst>
              </p:cNvPr>
              <p:cNvSpPr/>
              <p:nvPr/>
            </p:nvSpPr>
            <p:spPr>
              <a:xfrm>
                <a:off x="7099954" y="2962871"/>
                <a:ext cx="2121031" cy="4901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9DE98787-EA81-42C3-B48F-FF11E97D773F}"/>
                  </a:ext>
                </a:extLst>
              </p:cNvPr>
              <p:cNvSpPr/>
              <p:nvPr/>
            </p:nvSpPr>
            <p:spPr>
              <a:xfrm>
                <a:off x="5878400" y="2535931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E80B9861-BD65-46B0-8C89-CC98E7212337}"/>
                  </a:ext>
                </a:extLst>
              </p:cNvPr>
              <p:cNvSpPr/>
              <p:nvPr/>
            </p:nvSpPr>
            <p:spPr>
              <a:xfrm>
                <a:off x="5878400" y="4945824"/>
                <a:ext cx="498052" cy="16641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部分円 68">
                <a:extLst>
                  <a:ext uri="{FF2B5EF4-FFF2-40B4-BE49-F238E27FC236}">
                    <a16:creationId xmlns:a16="http://schemas.microsoft.com/office/drawing/2014/main" id="{7B4D7C73-B71C-4DFE-854C-FED0F6855118}"/>
                  </a:ext>
                </a:extLst>
              </p:cNvPr>
              <p:cNvSpPr/>
              <p:nvPr/>
            </p:nvSpPr>
            <p:spPr>
              <a:xfrm rot="3899902">
                <a:off x="2660213" y="4651486"/>
                <a:ext cx="811106" cy="760036"/>
              </a:xfrm>
              <a:prstGeom prst="pie">
                <a:avLst>
                  <a:gd name="adj1" fmla="val 19150261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矢印: 上向き折線 57">
              <a:extLst>
                <a:ext uri="{FF2B5EF4-FFF2-40B4-BE49-F238E27FC236}">
                  <a16:creationId xmlns:a16="http://schemas.microsoft.com/office/drawing/2014/main" id="{A7449A4E-832B-4460-BD3D-2A24328B41CE}"/>
                </a:ext>
              </a:extLst>
            </p:cNvPr>
            <p:cNvSpPr/>
            <p:nvPr/>
          </p:nvSpPr>
          <p:spPr>
            <a:xfrm rot="5400000">
              <a:off x="4313436" y="4486024"/>
              <a:ext cx="902712" cy="1396358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矢印: 環状 58">
              <a:extLst>
                <a:ext uri="{FF2B5EF4-FFF2-40B4-BE49-F238E27FC236}">
                  <a16:creationId xmlns:a16="http://schemas.microsoft.com/office/drawing/2014/main" id="{BBFB4392-4182-4217-9164-0F4F106A26ED}"/>
                </a:ext>
              </a:extLst>
            </p:cNvPr>
            <p:cNvSpPr/>
            <p:nvPr/>
          </p:nvSpPr>
          <p:spPr>
            <a:xfrm rot="19551840">
              <a:off x="6587069" y="1537793"/>
              <a:ext cx="1611199" cy="1574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367543"/>
                <a:gd name="adj5" fmla="val 125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54C79D4-94CB-4669-9892-A83398705201}"/>
              </a:ext>
            </a:extLst>
          </p:cNvPr>
          <p:cNvGrpSpPr/>
          <p:nvPr/>
        </p:nvGrpSpPr>
        <p:grpSpPr>
          <a:xfrm>
            <a:off x="265510" y="609433"/>
            <a:ext cx="3474214" cy="1703158"/>
            <a:chOff x="4354686" y="1816649"/>
            <a:chExt cx="7871710" cy="4055306"/>
          </a:xfrm>
        </p:grpSpPr>
        <p:sp>
          <p:nvSpPr>
            <p:cNvPr id="81" name="台形 80">
              <a:extLst>
                <a:ext uri="{FF2B5EF4-FFF2-40B4-BE49-F238E27FC236}">
                  <a16:creationId xmlns:a16="http://schemas.microsoft.com/office/drawing/2014/main" id="{4895F7CE-7D55-4AE1-8DE3-553D11BC5B85}"/>
                </a:ext>
              </a:extLst>
            </p:cNvPr>
            <p:cNvSpPr/>
            <p:nvPr/>
          </p:nvSpPr>
          <p:spPr>
            <a:xfrm rot="738249">
              <a:off x="4403719" y="1828741"/>
              <a:ext cx="7822677" cy="404321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8648690-3B94-4A5D-8B13-A34F8C08A080}"/>
                </a:ext>
              </a:extLst>
            </p:cNvPr>
            <p:cNvSpPr/>
            <p:nvPr/>
          </p:nvSpPr>
          <p:spPr>
            <a:xfrm rot="738249">
              <a:off x="5030301" y="2869260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C075D1F-350E-483A-AF18-71BE5FF92CD1}"/>
                </a:ext>
              </a:extLst>
            </p:cNvPr>
            <p:cNvSpPr/>
            <p:nvPr/>
          </p:nvSpPr>
          <p:spPr>
            <a:xfrm rot="738249">
              <a:off x="5531652" y="1816649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7DACA15-213A-420B-9260-6EC8B4431040}"/>
                </a:ext>
              </a:extLst>
            </p:cNvPr>
            <p:cNvSpPr/>
            <p:nvPr/>
          </p:nvSpPr>
          <p:spPr>
            <a:xfrm rot="738249">
              <a:off x="4354686" y="4160518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E0EE3F98-3F0A-401A-8FD7-0DB65B69D84C}"/>
                </a:ext>
              </a:extLst>
            </p:cNvPr>
            <p:cNvSpPr/>
            <p:nvPr/>
          </p:nvSpPr>
          <p:spPr>
            <a:xfrm rot="738249">
              <a:off x="9659805" y="5317623"/>
              <a:ext cx="2121031" cy="4901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871998D7-3CCC-435C-BC7D-038131B2ADC2}"/>
                </a:ext>
              </a:extLst>
            </p:cNvPr>
            <p:cNvSpPr/>
            <p:nvPr/>
          </p:nvSpPr>
          <p:spPr>
            <a:xfrm rot="738249">
              <a:off x="9583247" y="3862309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A7688322-5EE8-44E1-BD85-513CB9F0944B}"/>
                </a:ext>
              </a:extLst>
            </p:cNvPr>
            <p:cNvSpPr/>
            <p:nvPr/>
          </p:nvSpPr>
          <p:spPr>
            <a:xfrm rot="738249">
              <a:off x="9565750" y="2696531"/>
              <a:ext cx="2121031" cy="4901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B7ADB681-36A5-4A5B-8CFB-EA8AC8792F75}"/>
                </a:ext>
              </a:extLst>
            </p:cNvPr>
            <p:cNvSpPr/>
            <p:nvPr/>
          </p:nvSpPr>
          <p:spPr>
            <a:xfrm rot="738249">
              <a:off x="8356794" y="1832671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0FF33D42-2DB1-4BFC-B3B5-3E30D645AB1A}"/>
                </a:ext>
              </a:extLst>
            </p:cNvPr>
            <p:cNvSpPr/>
            <p:nvPr/>
          </p:nvSpPr>
          <p:spPr>
            <a:xfrm rot="738249">
              <a:off x="7843243" y="4187210"/>
              <a:ext cx="498052" cy="16641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部分円 89">
              <a:extLst>
                <a:ext uri="{FF2B5EF4-FFF2-40B4-BE49-F238E27FC236}">
                  <a16:creationId xmlns:a16="http://schemas.microsoft.com/office/drawing/2014/main" id="{18E9194A-7031-42C8-8266-875CB554D1B2}"/>
                </a:ext>
              </a:extLst>
            </p:cNvPr>
            <p:cNvSpPr/>
            <p:nvPr/>
          </p:nvSpPr>
          <p:spPr>
            <a:xfrm rot="4638151">
              <a:off x="6197692" y="3563336"/>
              <a:ext cx="811106" cy="760036"/>
            </a:xfrm>
            <a:prstGeom prst="pie">
              <a:avLst>
                <a:gd name="adj1" fmla="val 191502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矢印: 右 90">
              <a:extLst>
                <a:ext uri="{FF2B5EF4-FFF2-40B4-BE49-F238E27FC236}">
                  <a16:creationId xmlns:a16="http://schemas.microsoft.com/office/drawing/2014/main" id="{CFB378B0-643E-42C8-BECF-B122CD040563}"/>
                </a:ext>
              </a:extLst>
            </p:cNvPr>
            <p:cNvSpPr/>
            <p:nvPr/>
          </p:nvSpPr>
          <p:spPr>
            <a:xfrm rot="877828">
              <a:off x="4926968" y="3382032"/>
              <a:ext cx="1264024" cy="56175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14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92" name="矢印: 左 91">
              <a:extLst>
                <a:ext uri="{FF2B5EF4-FFF2-40B4-BE49-F238E27FC236}">
                  <a16:creationId xmlns:a16="http://schemas.microsoft.com/office/drawing/2014/main" id="{3C9B6B9F-8ED1-4511-B405-E37A98B68835}"/>
                </a:ext>
              </a:extLst>
            </p:cNvPr>
            <p:cNvSpPr/>
            <p:nvPr/>
          </p:nvSpPr>
          <p:spPr>
            <a:xfrm rot="670707">
              <a:off x="7056972" y="3820223"/>
              <a:ext cx="847492" cy="549077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9C30DE-E4FE-4F3B-BDB9-19F160BEB06C}"/>
              </a:ext>
            </a:extLst>
          </p:cNvPr>
          <p:cNvSpPr txBox="1"/>
          <p:nvPr/>
        </p:nvSpPr>
        <p:spPr>
          <a:xfrm rot="453553">
            <a:off x="1818151" y="2433335"/>
            <a:ext cx="86565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rgbClr val="FFFF00"/>
                </a:solidFill>
                <a:effectLst>
                  <a:glow rad="2413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傾きによって広がる戦略</a:t>
            </a:r>
            <a:endParaRPr kumimoji="1" lang="en-US" altLang="ja-JP" sz="6600" dirty="0">
              <a:solidFill>
                <a:srgbClr val="FFFF00"/>
              </a:solidFill>
              <a:effectLst>
                <a:glow rad="241300">
                  <a:srgbClr val="FF00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6600" dirty="0">
                <a:solidFill>
                  <a:srgbClr val="FFFF00"/>
                </a:solidFill>
                <a:effectLst>
                  <a:glow rad="2413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動く迷路を楽しみ尽くせ</a:t>
            </a:r>
            <a:endParaRPr kumimoji="1" lang="en-US" altLang="ja-JP" sz="6600" dirty="0">
              <a:solidFill>
                <a:srgbClr val="FFFF00"/>
              </a:solidFill>
              <a:effectLst>
                <a:glow rad="241300">
                  <a:srgbClr val="FF0000"/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6628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131</Words>
  <Application>Microsoft Office PowerPoint</Application>
  <PresentationFormat>ワイド画面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仮称:ティルトワールド</vt:lpstr>
      <vt:lpstr>ターゲット  AKR狙い撃ち！！</vt:lpstr>
      <vt:lpstr>PowerPoint プレゼンテーション</vt:lpstr>
      <vt:lpstr>新要素  傾き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本企画</dc:title>
  <dc:creator>金崎　朋弥</dc:creator>
  <cp:lastModifiedBy>金崎　朋弥</cp:lastModifiedBy>
  <cp:revision>41</cp:revision>
  <dcterms:created xsi:type="dcterms:W3CDTF">2024-10-06T23:14:48Z</dcterms:created>
  <dcterms:modified xsi:type="dcterms:W3CDTF">2024-10-08T02:11:54Z</dcterms:modified>
</cp:coreProperties>
</file>