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4" r:id="rId4"/>
    <p:sldId id="257" r:id="rId5"/>
    <p:sldId id="265" r:id="rId6"/>
    <p:sldId id="272" r:id="rId7"/>
    <p:sldId id="27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87B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3238DF-4B5B-4E75-8B15-8F59A5767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476C3A-C24B-41E4-B2B7-B03075D0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B856B4-36E9-4A5B-A3AE-07B8CCC1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0432AB-40B4-4CBA-A22F-BFD0EB02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2D2852-43F5-43B5-9883-D83B1052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83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60C181-35BD-4579-8C6F-34DE1494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681D53-0B43-44FF-AC67-BAD51FE47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0EF119-8F2F-4086-9AB0-C7161F59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F0F93F-C4EA-4AE3-B8F2-B976DA0A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E46B3D-06D7-4CCA-9B7D-E9CBDE57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53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A6B4411-0C9B-4717-9BD6-3FCD86DF7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92359B-B857-4110-8794-6CB6020A4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755EF3-8044-48F3-BA5C-347E48A2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AA1A7B-A9AF-4249-988F-1300997C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72A8DC-3BDC-46D7-BCDB-3E4C8C5E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24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CC2897-581A-4D3A-9A5E-07A0033A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B08EE3-7A28-41D7-A982-6D9F86557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96CD29-8408-43DB-8062-427D6879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2DE23F-BBFC-4766-A77D-43149297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A42A96-6904-4E4F-BDEF-687395F7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52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E2C93-CBB6-4A4E-BF9F-169AE561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4D8A18-4297-4F0B-92AE-AE5F27DF4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4F226D-86A0-4752-8684-B00B2A59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FA3707-22D6-49B6-9ACE-1DB5396B1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1E0EF6-23EB-4263-B850-EF1B7EAD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60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11F3FF-3399-4E0C-BBE6-D23AF68E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23EC4D-B218-416A-ADD1-B0E6A2C20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2B01B5-CF37-4A68-9800-1D5FAA726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3EF30E-AC69-4A0A-9E99-871B12E7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16BD27-9AD7-42EA-91C2-17654B61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69B7B0-C0F5-4930-8354-7D5426CFF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58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BD917D-684B-4088-92E1-E2D88D8F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25256F-E550-436B-97FA-260842903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CB20CE-EF9F-4047-9128-2DDD7955A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D033C8-ECE6-43B9-99A0-1683240B2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DDEE468-4CD3-4415-A02D-860299538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7D72289-B4A0-45BB-BFE4-98B165C64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E88AA55-FE8C-4D2B-9564-F4FCEE54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F979353-8D11-464F-9243-AD0E112A1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64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0CCA29-F5F2-4D47-891B-46D5C2AFB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22CECC4-8C90-426F-AA96-1815E2DA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38260BB-9B62-4328-A068-E1974C2B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09267F-3BBA-499C-8107-E047F48D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1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C19EE94-6DEA-45E0-90F0-27A43E2D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48E41B9-1A45-44A1-BBDE-D1B58215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32D7515-91F1-4139-BED1-6FF0E788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01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FBAA10-869C-4968-950A-10A8DDBD0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C0506E-9FF4-488E-B615-A47EAB332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E977BA-88D1-45DD-84D7-F97A8907D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3A9D83-8A9C-46BA-957C-EEC4D91AE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A2BAB3-D533-4B2F-A9E9-A75F104A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F6A7EA-AD98-43E5-91D9-BAD39080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19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630EB6-8CA4-403B-8E04-5DE47FCD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6B43332-29A3-4FD8-810D-0BB0C9683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90ADF0-1CF7-4972-8E33-4B097596B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8058AF-B5E6-4B44-B32F-7EE8356D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952107-D832-4BE6-B46D-5A4F680A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A2E60D-29D5-437D-9565-676D89E4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85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 l="-10000" t="-10000" r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940BF07-BD44-43C5-9EE5-377FB752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37E8C4-2909-4CDB-8ADB-D761AAADB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5D3EAC-1A51-41C0-AE49-CA4911FAE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5C0ED3-C7E8-4E1F-A31E-01F53828B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025C90-3161-4C2E-95F5-AD7897495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03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4F1984-840D-4398-8603-A6469ACC6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404" y="2341726"/>
            <a:ext cx="11529192" cy="1087274"/>
          </a:xfrm>
        </p:spPr>
        <p:txBody>
          <a:bodyPr>
            <a:noAutofit/>
          </a:bodyPr>
          <a:lstStyle/>
          <a:p>
            <a:r>
              <a:rPr lang="ja-JP" altLang="en-US" sz="8000" dirty="0">
                <a:effectLst>
                  <a:glow rad="1905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新・</a:t>
            </a:r>
            <a:r>
              <a:rPr kumimoji="1" lang="ja-JP" altLang="en-US" sz="8000" dirty="0">
                <a:effectLst>
                  <a:glow rad="1905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デビルワールド</a:t>
            </a:r>
            <a:r>
              <a:rPr kumimoji="1" lang="en-US" altLang="ja-JP" sz="8000" dirty="0">
                <a:effectLst>
                  <a:glow rad="1905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kumimoji="1" lang="ja-JP" altLang="en-US" sz="8000" dirty="0">
                <a:effectLst>
                  <a:glow rad="1905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仮</a:t>
            </a:r>
            <a:r>
              <a:rPr kumimoji="1" lang="en-US" altLang="ja-JP" sz="8000" dirty="0">
                <a:effectLst>
                  <a:glow rad="1905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  <a:endParaRPr kumimoji="1" lang="ja-JP" altLang="en-US" sz="8000" dirty="0">
              <a:effectLst>
                <a:glow rad="190500">
                  <a:schemeClr val="bg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54D25BC-CEC1-4417-A2B1-5C47B4C9C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6169" y="3521075"/>
            <a:ext cx="7899662" cy="2077085"/>
          </a:xfrm>
        </p:spPr>
        <p:txBody>
          <a:bodyPr>
            <a:normAutofit/>
          </a:bodyPr>
          <a:lstStyle/>
          <a:p>
            <a:r>
              <a:rPr kumimoji="1" lang="en-US" altLang="ja-JP" sz="3600" dirty="0">
                <a:effectLst>
                  <a:glow rad="1905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2025</a:t>
            </a:r>
            <a:r>
              <a:rPr kumimoji="1" lang="ja-JP" altLang="en-US" sz="3600" dirty="0">
                <a:effectLst>
                  <a:glow rad="1905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卒業制作</a:t>
            </a:r>
            <a:endParaRPr kumimoji="1" lang="en-US" altLang="ja-JP" sz="3600" dirty="0">
              <a:effectLst>
                <a:glow rad="190500">
                  <a:schemeClr val="bg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2000" dirty="0">
                <a:effectLst>
                  <a:glow rad="1905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グレムリン特攻隊</a:t>
            </a:r>
            <a:r>
              <a:rPr kumimoji="1" lang="en-US" altLang="ja-JP" sz="2000" dirty="0">
                <a:effectLst>
                  <a:glow rad="1905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kumimoji="1" lang="ja-JP" altLang="en-US" sz="2000" dirty="0">
                <a:effectLst>
                  <a:glow rad="1905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仮</a:t>
            </a:r>
            <a:r>
              <a:rPr kumimoji="1" lang="en-US" altLang="ja-JP" sz="2000" dirty="0">
                <a:effectLst>
                  <a:glow rad="1905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44352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>
            <a:extLst>
              <a:ext uri="{FF2B5EF4-FFF2-40B4-BE49-F238E27FC236}">
                <a16:creationId xmlns:a16="http://schemas.microsoft.com/office/drawing/2014/main" id="{EDEC12A9-2B44-4C1E-8590-DD06491CB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64" y="1804795"/>
            <a:ext cx="4904262" cy="5231213"/>
          </a:xfrm>
          <a:prstGeom prst="rect">
            <a:avLst/>
          </a:prstGeom>
        </p:spPr>
      </p:pic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A6D19C87-5FAF-4B91-AB77-811D746D951B}"/>
              </a:ext>
            </a:extLst>
          </p:cNvPr>
          <p:cNvSpPr/>
          <p:nvPr/>
        </p:nvSpPr>
        <p:spPr>
          <a:xfrm>
            <a:off x="4651771" y="1804795"/>
            <a:ext cx="5979894" cy="1910497"/>
          </a:xfrm>
          <a:prstGeom prst="wedgeEllipseCallout">
            <a:avLst>
              <a:gd name="adj1" fmla="val -54319"/>
              <a:gd name="adj2" fmla="val 38134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solidFill>
                  <a:srgbClr val="00B0F0"/>
                </a:solidFill>
                <a:effectLst>
                  <a:glow rad="63500">
                    <a:schemeClr val="tx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ユーザー俺！！</a:t>
            </a:r>
            <a:endParaRPr kumimoji="1" lang="ja-JP" altLang="en-US" sz="4800" dirty="0">
              <a:solidFill>
                <a:srgbClr val="00B0F0"/>
              </a:solidFill>
              <a:effectLst>
                <a:glow rad="63500">
                  <a:schemeClr val="tx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BABA42EF-3F9B-4F8E-8314-B3AF9BFAD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537" y="286909"/>
            <a:ext cx="11549983" cy="1325563"/>
          </a:xfrm>
        </p:spPr>
        <p:txBody>
          <a:bodyPr>
            <a:noAutofit/>
          </a:bodyPr>
          <a:lstStyle/>
          <a:p>
            <a:r>
              <a:rPr kumimoji="1" lang="ja-JP" altLang="en-US" sz="6000" dirty="0">
                <a:effectLst>
                  <a:glow rad="254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ターゲット  </a:t>
            </a:r>
            <a:r>
              <a:rPr kumimoji="1" lang="en-US" altLang="ja-JP" sz="8000" dirty="0">
                <a:solidFill>
                  <a:srgbClr val="FF0000"/>
                </a:solidFill>
                <a:effectLst>
                  <a:glow rad="2540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AKR</a:t>
            </a:r>
            <a:r>
              <a:rPr kumimoji="1" lang="ja-JP" altLang="en-US" sz="8000" dirty="0">
                <a:solidFill>
                  <a:srgbClr val="FF0000"/>
                </a:solidFill>
                <a:effectLst>
                  <a:glow rad="2540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狙い撃ち！！</a:t>
            </a:r>
            <a:endParaRPr kumimoji="1" lang="ja-JP" altLang="en-US" sz="6000" dirty="0">
              <a:effectLst>
                <a:glow rad="254000">
                  <a:schemeClr val="accent4">
                    <a:satMod val="175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4270D3EC-738C-4D7D-9BF3-C84625A79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033" y="2362200"/>
            <a:ext cx="567690" cy="75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527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BE083C4A-8BC9-4BC5-9E10-93DA427394DC}"/>
              </a:ext>
            </a:extLst>
          </p:cNvPr>
          <p:cNvSpPr txBox="1">
            <a:spLocks/>
          </p:cNvSpPr>
          <p:nvPr/>
        </p:nvSpPr>
        <p:spPr>
          <a:xfrm>
            <a:off x="6182412" y="232493"/>
            <a:ext cx="5487186" cy="1982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ja-JP" altLang="en-US" sz="4000" dirty="0">
                <a:effectLst>
                  <a:glow rad="1905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コンセプト</a:t>
            </a:r>
            <a:endParaRPr lang="en-US" altLang="ja-JP" sz="4000" dirty="0">
              <a:effectLst>
                <a:glow rad="190500">
                  <a:schemeClr val="bg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ja-JP" altLang="en-US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デビルワールドの</a:t>
            </a:r>
            <a:r>
              <a:rPr lang="ja-JP" altLang="en-US" sz="36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正統進化</a:t>
            </a:r>
            <a:endParaRPr lang="en-US" altLang="ja-JP" b="1" dirty="0">
              <a:solidFill>
                <a:srgbClr val="FF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ja-JP" altLang="en-US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大きすぎる改変は極力行わない</a:t>
            </a:r>
            <a:endParaRPr lang="en-US" altLang="ja-JP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E7F45377-EC70-444C-9E5C-54B3E455E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541" y="2215297"/>
            <a:ext cx="3696093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5400" dirty="0">
                <a:effectLst>
                  <a:glow rad="254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ゲーム進行</a:t>
            </a:r>
          </a:p>
        </p:txBody>
      </p:sp>
      <p:sp>
        <p:nvSpPr>
          <p:cNvPr id="10" name="コンテンツ プレースホルダー 4">
            <a:extLst>
              <a:ext uri="{FF2B5EF4-FFF2-40B4-BE49-F238E27FC236}">
                <a16:creationId xmlns:a16="http://schemas.microsoft.com/office/drawing/2014/main" id="{135E125A-AB3F-4EB7-AF26-3F6330F3B536}"/>
              </a:ext>
            </a:extLst>
          </p:cNvPr>
          <p:cNvSpPr txBox="1">
            <a:spLocks/>
          </p:cNvSpPr>
          <p:nvPr/>
        </p:nvSpPr>
        <p:spPr>
          <a:xfrm>
            <a:off x="522402" y="3347995"/>
            <a:ext cx="5487186" cy="327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・第一フェーズ</a:t>
            </a:r>
            <a:endParaRPr lang="en-US" altLang="ja-JP" sz="4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マップ中に散らばっている</a:t>
            </a:r>
            <a:endParaRPr lang="en-US" altLang="ja-JP" sz="32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「</a:t>
            </a:r>
            <a:r>
              <a:rPr lang="ja-JP" altLang="en-US" sz="32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ボワボワ</a:t>
            </a:r>
            <a:r>
              <a:rPr lang="ja-JP" altLang="en-US" sz="3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」を収集</a:t>
            </a:r>
            <a:endParaRPr lang="en-US" altLang="ja-JP" sz="32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すべて集めると</a:t>
            </a:r>
            <a:endParaRPr lang="en-US" altLang="ja-JP" sz="32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第二フェーズに</a:t>
            </a:r>
            <a:r>
              <a:rPr lang="ja-JP" altLang="en-US" sz="32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移行</a:t>
            </a:r>
            <a:r>
              <a:rPr lang="ja-JP" altLang="en-US" sz="3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する。</a:t>
            </a:r>
            <a:endParaRPr lang="en-US" altLang="ja-JP" sz="32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" name="コンテンツ プレースホルダー 4">
            <a:extLst>
              <a:ext uri="{FF2B5EF4-FFF2-40B4-BE49-F238E27FC236}">
                <a16:creationId xmlns:a16="http://schemas.microsoft.com/office/drawing/2014/main" id="{3D363B12-BAB6-4AAD-A77F-9DC40866E455}"/>
              </a:ext>
            </a:extLst>
          </p:cNvPr>
          <p:cNvSpPr txBox="1">
            <a:spLocks/>
          </p:cNvSpPr>
          <p:nvPr/>
        </p:nvSpPr>
        <p:spPr>
          <a:xfrm>
            <a:off x="6182412" y="3347995"/>
            <a:ext cx="5487186" cy="327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・第二フェーズ</a:t>
            </a:r>
            <a:endParaRPr lang="en-US" altLang="ja-JP" sz="4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マップ端に出現する４つの</a:t>
            </a:r>
            <a:endParaRPr lang="en-US" altLang="ja-JP" sz="32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「</a:t>
            </a:r>
            <a:r>
              <a:rPr lang="ja-JP" altLang="en-US" sz="32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バイブル</a:t>
            </a:r>
            <a:r>
              <a:rPr lang="ja-JP" altLang="en-US" sz="3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」をマップ中央の</a:t>
            </a:r>
            <a:endParaRPr lang="en-US" altLang="ja-JP" sz="32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「</a:t>
            </a:r>
            <a:r>
              <a:rPr lang="ja-JP" altLang="en-US" sz="32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デビルホール</a:t>
            </a:r>
            <a:r>
              <a:rPr lang="ja-JP" altLang="en-US" sz="3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」に運搬する</a:t>
            </a:r>
            <a:endParaRPr lang="en-US" altLang="ja-JP" sz="32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すべて運搬しきると</a:t>
            </a:r>
            <a:r>
              <a:rPr lang="ja-JP" altLang="en-US" sz="32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ゲームクリア</a:t>
            </a:r>
            <a:endParaRPr lang="en-US" altLang="ja-JP" sz="3200" dirty="0">
              <a:solidFill>
                <a:srgbClr val="FF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6EADA488-CEF6-4CE6-8CB2-6F7AAE2F81CC}"/>
              </a:ext>
            </a:extLst>
          </p:cNvPr>
          <p:cNvSpPr/>
          <p:nvPr/>
        </p:nvSpPr>
        <p:spPr>
          <a:xfrm>
            <a:off x="5220878" y="4314901"/>
            <a:ext cx="961534" cy="76828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30775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753693-7A69-4370-9BC3-5EE1AAF3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57" y="198970"/>
            <a:ext cx="4921577" cy="1325563"/>
          </a:xfrm>
        </p:spPr>
        <p:txBody>
          <a:bodyPr>
            <a:noAutofit/>
          </a:bodyPr>
          <a:lstStyle/>
          <a:p>
            <a:r>
              <a:rPr kumimoji="1" lang="ja-JP" altLang="en-US" sz="6000" dirty="0">
                <a:effectLst>
                  <a:glow rad="254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新要素  </a:t>
            </a:r>
            <a:r>
              <a:rPr lang="ja-JP" altLang="en-US" sz="8000" dirty="0">
                <a:solidFill>
                  <a:srgbClr val="FF0000"/>
                </a:solidFill>
                <a:effectLst>
                  <a:glow rad="2540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傾き</a:t>
            </a:r>
            <a:endParaRPr kumimoji="1" lang="ja-JP" altLang="en-US" sz="6000" dirty="0">
              <a:effectLst>
                <a:glow rad="254000">
                  <a:schemeClr val="accent4">
                    <a:satMod val="175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E2D3C6F7-539A-4F5C-BEFE-55FEB0CA36A8}"/>
              </a:ext>
            </a:extLst>
          </p:cNvPr>
          <p:cNvGrpSpPr/>
          <p:nvPr/>
        </p:nvGrpSpPr>
        <p:grpSpPr>
          <a:xfrm>
            <a:off x="98215" y="1626030"/>
            <a:ext cx="5470966" cy="2914118"/>
            <a:chOff x="2184661" y="2535931"/>
            <a:chExt cx="7822677" cy="4074012"/>
          </a:xfrm>
        </p:grpSpPr>
        <p:sp>
          <p:nvSpPr>
            <p:cNvPr id="19" name="台形 18">
              <a:extLst>
                <a:ext uri="{FF2B5EF4-FFF2-40B4-BE49-F238E27FC236}">
                  <a16:creationId xmlns:a16="http://schemas.microsoft.com/office/drawing/2014/main" id="{B5340E40-410C-4045-B02F-B2D3D0DE8480}"/>
                </a:ext>
              </a:extLst>
            </p:cNvPr>
            <p:cNvSpPr/>
            <p:nvPr/>
          </p:nvSpPr>
          <p:spPr>
            <a:xfrm>
              <a:off x="2184661" y="2566729"/>
              <a:ext cx="7822677" cy="404321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C225B505-E2FC-4645-8DF2-EF3D877ADDAF}"/>
                </a:ext>
              </a:extLst>
            </p:cNvPr>
            <p:cNvSpPr/>
            <p:nvPr/>
          </p:nvSpPr>
          <p:spPr>
            <a:xfrm>
              <a:off x="2705493" y="4098142"/>
              <a:ext cx="2121031" cy="4901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A74A2F58-1D44-43D7-B9BC-8A887D63C948}"/>
                </a:ext>
              </a:extLst>
            </p:cNvPr>
            <p:cNvSpPr/>
            <p:nvPr/>
          </p:nvSpPr>
          <p:spPr>
            <a:xfrm>
              <a:off x="2971015" y="2962871"/>
              <a:ext cx="2121031" cy="4901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C21CF2FF-95D1-4F0F-8F26-ACD67246AEEE}"/>
                </a:ext>
              </a:extLst>
            </p:cNvPr>
            <p:cNvSpPr/>
            <p:nvPr/>
          </p:nvSpPr>
          <p:spPr>
            <a:xfrm>
              <a:off x="2320565" y="5503714"/>
              <a:ext cx="2121031" cy="4901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C60B72C1-C171-43BA-85F3-9A53F64FA01B}"/>
                </a:ext>
              </a:extLst>
            </p:cNvPr>
            <p:cNvSpPr/>
            <p:nvPr/>
          </p:nvSpPr>
          <p:spPr>
            <a:xfrm>
              <a:off x="7750406" y="5503714"/>
              <a:ext cx="2121031" cy="4901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7D83FF70-1B30-45FE-A101-D175A027699A}"/>
                </a:ext>
              </a:extLst>
            </p:cNvPr>
            <p:cNvSpPr/>
            <p:nvPr/>
          </p:nvSpPr>
          <p:spPr>
            <a:xfrm>
              <a:off x="7365478" y="4098142"/>
              <a:ext cx="2121031" cy="4901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DE652356-B2F3-4868-A8F1-3DCEB0073639}"/>
                </a:ext>
              </a:extLst>
            </p:cNvPr>
            <p:cNvSpPr/>
            <p:nvPr/>
          </p:nvSpPr>
          <p:spPr>
            <a:xfrm>
              <a:off x="7099954" y="2962871"/>
              <a:ext cx="2121031" cy="4901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DF3D317C-1B8C-403B-A75A-77366980BF2D}"/>
                </a:ext>
              </a:extLst>
            </p:cNvPr>
            <p:cNvSpPr/>
            <p:nvPr/>
          </p:nvSpPr>
          <p:spPr>
            <a:xfrm>
              <a:off x="5878400" y="2535931"/>
              <a:ext cx="498052" cy="16641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5E1DBDA7-536D-4C4C-8AF9-10EB95DBA5AB}"/>
                </a:ext>
              </a:extLst>
            </p:cNvPr>
            <p:cNvSpPr/>
            <p:nvPr/>
          </p:nvSpPr>
          <p:spPr>
            <a:xfrm>
              <a:off x="5878400" y="4945824"/>
              <a:ext cx="498052" cy="16641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部分円 27">
              <a:extLst>
                <a:ext uri="{FF2B5EF4-FFF2-40B4-BE49-F238E27FC236}">
                  <a16:creationId xmlns:a16="http://schemas.microsoft.com/office/drawing/2014/main" id="{C7A9D677-B458-4444-A5D1-2405E645F994}"/>
                </a:ext>
              </a:extLst>
            </p:cNvPr>
            <p:cNvSpPr/>
            <p:nvPr/>
          </p:nvSpPr>
          <p:spPr>
            <a:xfrm rot="3899902">
              <a:off x="2660213" y="4651486"/>
              <a:ext cx="811106" cy="760036"/>
            </a:xfrm>
            <a:prstGeom prst="pie">
              <a:avLst>
                <a:gd name="adj1" fmla="val 19150261"/>
                <a:gd name="adj2" fmla="val 1620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47F73018-F6BC-4678-B96E-E60C1D7263EB}"/>
              </a:ext>
            </a:extLst>
          </p:cNvPr>
          <p:cNvGrpSpPr/>
          <p:nvPr/>
        </p:nvGrpSpPr>
        <p:grpSpPr>
          <a:xfrm rot="837455">
            <a:off x="5992336" y="2613949"/>
            <a:ext cx="6330325" cy="3495481"/>
            <a:chOff x="2184661" y="2535931"/>
            <a:chExt cx="7822677" cy="4074012"/>
          </a:xfrm>
        </p:grpSpPr>
        <p:sp>
          <p:nvSpPr>
            <p:cNvPr id="30" name="台形 29">
              <a:extLst>
                <a:ext uri="{FF2B5EF4-FFF2-40B4-BE49-F238E27FC236}">
                  <a16:creationId xmlns:a16="http://schemas.microsoft.com/office/drawing/2014/main" id="{3CA94AEB-4499-4763-A9C5-F9D7D5EA3B19}"/>
                </a:ext>
              </a:extLst>
            </p:cNvPr>
            <p:cNvSpPr/>
            <p:nvPr/>
          </p:nvSpPr>
          <p:spPr>
            <a:xfrm>
              <a:off x="2184661" y="2566729"/>
              <a:ext cx="7822677" cy="404321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829A2875-0D53-4372-8202-9D76153FF4EC}"/>
                </a:ext>
              </a:extLst>
            </p:cNvPr>
            <p:cNvSpPr/>
            <p:nvPr/>
          </p:nvSpPr>
          <p:spPr>
            <a:xfrm>
              <a:off x="2705493" y="4098142"/>
              <a:ext cx="2121031" cy="4901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9D55CE05-0CD0-4A4E-A880-EAD2BEAF883A}"/>
                </a:ext>
              </a:extLst>
            </p:cNvPr>
            <p:cNvSpPr/>
            <p:nvPr/>
          </p:nvSpPr>
          <p:spPr>
            <a:xfrm>
              <a:off x="2971015" y="2962871"/>
              <a:ext cx="2121031" cy="4901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F26B4F50-0ABA-4632-BE17-215239D855D4}"/>
                </a:ext>
              </a:extLst>
            </p:cNvPr>
            <p:cNvSpPr/>
            <p:nvPr/>
          </p:nvSpPr>
          <p:spPr>
            <a:xfrm>
              <a:off x="2320565" y="5503714"/>
              <a:ext cx="2121031" cy="4901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B97FC90-096F-48D0-84B0-1CAC2A401BE2}"/>
                </a:ext>
              </a:extLst>
            </p:cNvPr>
            <p:cNvSpPr/>
            <p:nvPr/>
          </p:nvSpPr>
          <p:spPr>
            <a:xfrm>
              <a:off x="7750406" y="5503714"/>
              <a:ext cx="2121031" cy="4901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8F66C56-B399-493B-9170-CD707DD2964D}"/>
                </a:ext>
              </a:extLst>
            </p:cNvPr>
            <p:cNvSpPr/>
            <p:nvPr/>
          </p:nvSpPr>
          <p:spPr>
            <a:xfrm>
              <a:off x="7365478" y="4098142"/>
              <a:ext cx="2121031" cy="4901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03ED3101-CAE5-4722-B825-7667A054EA2B}"/>
                </a:ext>
              </a:extLst>
            </p:cNvPr>
            <p:cNvSpPr/>
            <p:nvPr/>
          </p:nvSpPr>
          <p:spPr>
            <a:xfrm>
              <a:off x="7099954" y="2962871"/>
              <a:ext cx="2121031" cy="4901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D53F34BF-C1FE-4F26-862E-6F8C5A3D8D36}"/>
                </a:ext>
              </a:extLst>
            </p:cNvPr>
            <p:cNvSpPr/>
            <p:nvPr/>
          </p:nvSpPr>
          <p:spPr>
            <a:xfrm>
              <a:off x="5878400" y="2535931"/>
              <a:ext cx="498052" cy="16641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2D4FD937-746B-4455-ACCE-AF3C3844F35A}"/>
                </a:ext>
              </a:extLst>
            </p:cNvPr>
            <p:cNvSpPr/>
            <p:nvPr/>
          </p:nvSpPr>
          <p:spPr>
            <a:xfrm>
              <a:off x="5878400" y="4945824"/>
              <a:ext cx="498052" cy="16641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部分円 38">
              <a:extLst>
                <a:ext uri="{FF2B5EF4-FFF2-40B4-BE49-F238E27FC236}">
                  <a16:creationId xmlns:a16="http://schemas.microsoft.com/office/drawing/2014/main" id="{638C8D73-4DF0-4D15-B0E3-671738930226}"/>
                </a:ext>
              </a:extLst>
            </p:cNvPr>
            <p:cNvSpPr/>
            <p:nvPr/>
          </p:nvSpPr>
          <p:spPr>
            <a:xfrm rot="3899902">
              <a:off x="2660213" y="4651486"/>
              <a:ext cx="811106" cy="760036"/>
            </a:xfrm>
            <a:prstGeom prst="pie">
              <a:avLst>
                <a:gd name="adj1" fmla="val 19150261"/>
                <a:gd name="adj2" fmla="val 1620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1" name="矢印: 上向き折線 40">
            <a:extLst>
              <a:ext uri="{FF2B5EF4-FFF2-40B4-BE49-F238E27FC236}">
                <a16:creationId xmlns:a16="http://schemas.microsoft.com/office/drawing/2014/main" id="{DEE14E36-1D9B-4831-B4F1-8A9E6EDBC04F}"/>
              </a:ext>
            </a:extLst>
          </p:cNvPr>
          <p:cNvSpPr/>
          <p:nvPr/>
        </p:nvSpPr>
        <p:spPr>
          <a:xfrm rot="5400000">
            <a:off x="4313436" y="4486024"/>
            <a:ext cx="902712" cy="1396358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矢印: 環状 42">
            <a:extLst>
              <a:ext uri="{FF2B5EF4-FFF2-40B4-BE49-F238E27FC236}">
                <a16:creationId xmlns:a16="http://schemas.microsoft.com/office/drawing/2014/main" id="{478801A7-94B0-41FC-A4BD-8C2D488986EA}"/>
              </a:ext>
            </a:extLst>
          </p:cNvPr>
          <p:cNvSpPr/>
          <p:nvPr/>
        </p:nvSpPr>
        <p:spPr>
          <a:xfrm rot="19551840">
            <a:off x="6587069" y="1537793"/>
            <a:ext cx="1611199" cy="15748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367543"/>
              <a:gd name="adj5" fmla="val 125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66817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タイトル 1">
            <a:extLst>
              <a:ext uri="{FF2B5EF4-FFF2-40B4-BE49-F238E27FC236}">
                <a16:creationId xmlns:a16="http://schemas.microsoft.com/office/drawing/2014/main" id="{18FA6BCD-E401-4F7A-AC8D-6B84E367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57" y="198970"/>
            <a:ext cx="4921577" cy="1325563"/>
          </a:xfrm>
        </p:spPr>
        <p:txBody>
          <a:bodyPr>
            <a:noAutofit/>
          </a:bodyPr>
          <a:lstStyle/>
          <a:p>
            <a:r>
              <a:rPr kumimoji="1" lang="ja-JP" altLang="en-US" sz="6000" dirty="0">
                <a:effectLst>
                  <a:glow rad="254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新要素  </a:t>
            </a:r>
            <a:r>
              <a:rPr lang="ja-JP" altLang="en-US" sz="8000" dirty="0">
                <a:effectLst>
                  <a:glow rad="254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傾き</a:t>
            </a:r>
            <a:endParaRPr kumimoji="1" lang="ja-JP" altLang="en-US" sz="6000" dirty="0">
              <a:effectLst>
                <a:glow rad="254000">
                  <a:schemeClr val="bg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EF053D5-AB6B-469A-98CD-16A0DE8FE833}"/>
              </a:ext>
            </a:extLst>
          </p:cNvPr>
          <p:cNvGrpSpPr/>
          <p:nvPr/>
        </p:nvGrpSpPr>
        <p:grpSpPr>
          <a:xfrm>
            <a:off x="3759200" y="1259840"/>
            <a:ext cx="8578956" cy="4693395"/>
            <a:chOff x="4354686" y="1816649"/>
            <a:chExt cx="7871710" cy="4055306"/>
          </a:xfrm>
        </p:grpSpPr>
        <p:sp>
          <p:nvSpPr>
            <p:cNvPr id="10" name="台形 9">
              <a:extLst>
                <a:ext uri="{FF2B5EF4-FFF2-40B4-BE49-F238E27FC236}">
                  <a16:creationId xmlns:a16="http://schemas.microsoft.com/office/drawing/2014/main" id="{0747C94D-B132-4955-A747-34A1E4E4DD07}"/>
                </a:ext>
              </a:extLst>
            </p:cNvPr>
            <p:cNvSpPr/>
            <p:nvPr/>
          </p:nvSpPr>
          <p:spPr>
            <a:xfrm rot="738249">
              <a:off x="4403719" y="1828741"/>
              <a:ext cx="7822677" cy="404321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35689A9-083E-4F7C-842A-D0704801D45F}"/>
                </a:ext>
              </a:extLst>
            </p:cNvPr>
            <p:cNvSpPr/>
            <p:nvPr/>
          </p:nvSpPr>
          <p:spPr>
            <a:xfrm rot="738249">
              <a:off x="5030301" y="2869260"/>
              <a:ext cx="2121031" cy="4901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B42DF05A-4117-495B-9C75-B946517EB7E3}"/>
                </a:ext>
              </a:extLst>
            </p:cNvPr>
            <p:cNvSpPr/>
            <p:nvPr/>
          </p:nvSpPr>
          <p:spPr>
            <a:xfrm rot="738249">
              <a:off x="5531652" y="1816649"/>
              <a:ext cx="2121031" cy="4901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A692EDA8-1D5D-4941-AFD9-2BA1DCAE4904}"/>
                </a:ext>
              </a:extLst>
            </p:cNvPr>
            <p:cNvSpPr/>
            <p:nvPr/>
          </p:nvSpPr>
          <p:spPr>
            <a:xfrm rot="738249">
              <a:off x="4354686" y="4160518"/>
              <a:ext cx="2121031" cy="4901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AA39875A-8542-4AEE-8A4B-720DFD443C4F}"/>
                </a:ext>
              </a:extLst>
            </p:cNvPr>
            <p:cNvSpPr/>
            <p:nvPr/>
          </p:nvSpPr>
          <p:spPr>
            <a:xfrm rot="738249">
              <a:off x="9659805" y="5317623"/>
              <a:ext cx="2121031" cy="4901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3EC2DA1F-8281-4B2E-81CC-1750581707A9}"/>
                </a:ext>
              </a:extLst>
            </p:cNvPr>
            <p:cNvSpPr/>
            <p:nvPr/>
          </p:nvSpPr>
          <p:spPr>
            <a:xfrm rot="738249">
              <a:off x="9583247" y="3862309"/>
              <a:ext cx="2121031" cy="4901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C1D0BACF-C1D0-4A71-B9B4-4934BAC781EF}"/>
                </a:ext>
              </a:extLst>
            </p:cNvPr>
            <p:cNvSpPr/>
            <p:nvPr/>
          </p:nvSpPr>
          <p:spPr>
            <a:xfrm rot="738249">
              <a:off x="9565750" y="2696531"/>
              <a:ext cx="2121031" cy="4901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14BA838-BFE7-48A5-81A4-BBD3283170F0}"/>
                </a:ext>
              </a:extLst>
            </p:cNvPr>
            <p:cNvSpPr/>
            <p:nvPr/>
          </p:nvSpPr>
          <p:spPr>
            <a:xfrm rot="738249">
              <a:off x="8356794" y="1832671"/>
              <a:ext cx="498052" cy="16641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AF353EF0-B0BA-4B9E-969C-2DD1E9049F42}"/>
                </a:ext>
              </a:extLst>
            </p:cNvPr>
            <p:cNvSpPr/>
            <p:nvPr/>
          </p:nvSpPr>
          <p:spPr>
            <a:xfrm rot="738249">
              <a:off x="7843243" y="4187210"/>
              <a:ext cx="498052" cy="16641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部分円 19">
              <a:extLst>
                <a:ext uri="{FF2B5EF4-FFF2-40B4-BE49-F238E27FC236}">
                  <a16:creationId xmlns:a16="http://schemas.microsoft.com/office/drawing/2014/main" id="{D93060A2-050D-4AC3-9A69-80BC25021F2F}"/>
                </a:ext>
              </a:extLst>
            </p:cNvPr>
            <p:cNvSpPr/>
            <p:nvPr/>
          </p:nvSpPr>
          <p:spPr>
            <a:xfrm rot="4638151">
              <a:off x="6197692" y="3563336"/>
              <a:ext cx="811106" cy="760036"/>
            </a:xfrm>
            <a:prstGeom prst="pie">
              <a:avLst>
                <a:gd name="adj1" fmla="val 19150261"/>
                <a:gd name="adj2" fmla="val 1620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矢印: 右 21">
              <a:extLst>
                <a:ext uri="{FF2B5EF4-FFF2-40B4-BE49-F238E27FC236}">
                  <a16:creationId xmlns:a16="http://schemas.microsoft.com/office/drawing/2014/main" id="{C75C2502-1B82-4207-919A-B6B4D43C1AC9}"/>
                </a:ext>
              </a:extLst>
            </p:cNvPr>
            <p:cNvSpPr/>
            <p:nvPr/>
          </p:nvSpPr>
          <p:spPr>
            <a:xfrm rot="877828">
              <a:off x="4926968" y="3382032"/>
              <a:ext cx="1264024" cy="561751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速い</a:t>
              </a:r>
              <a:endParaRPr kumimoji="1" lang="en-US" altLang="ja-JP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23" name="矢印: 左 22">
              <a:extLst>
                <a:ext uri="{FF2B5EF4-FFF2-40B4-BE49-F238E27FC236}">
                  <a16:creationId xmlns:a16="http://schemas.microsoft.com/office/drawing/2014/main" id="{CC4DBF5C-F963-4E0A-80AD-8F66DF72A1F1}"/>
                </a:ext>
              </a:extLst>
            </p:cNvPr>
            <p:cNvSpPr/>
            <p:nvPr/>
          </p:nvSpPr>
          <p:spPr>
            <a:xfrm rot="670707">
              <a:off x="7056972" y="3820223"/>
              <a:ext cx="847492" cy="549077"/>
            </a:xfrm>
            <a:prstGeom prst="lef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遅い</a:t>
              </a:r>
              <a:endParaRPr kumimoji="1" lang="ja-JP" altLang="en-US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7C84C2-788F-48C8-9A96-846A6D10C560}"/>
              </a:ext>
            </a:extLst>
          </p:cNvPr>
          <p:cNvSpPr txBox="1"/>
          <p:nvPr/>
        </p:nvSpPr>
        <p:spPr>
          <a:xfrm>
            <a:off x="225457" y="1596281"/>
            <a:ext cx="3619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effectLst>
                  <a:glow rad="1905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</a:t>
            </a:r>
            <a:r>
              <a:rPr kumimoji="1" lang="ja-JP" altLang="en-US" sz="3600" dirty="0">
                <a:solidFill>
                  <a:srgbClr val="FF0000"/>
                </a:solidFill>
                <a:effectLst>
                  <a:glow rad="1905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移動速度</a:t>
            </a:r>
            <a:r>
              <a:rPr kumimoji="1" lang="ja-JP" altLang="en-US" sz="3600" dirty="0">
                <a:effectLst>
                  <a:glow rad="1905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が変化</a:t>
            </a:r>
          </a:p>
        </p:txBody>
      </p:sp>
    </p:spTree>
    <p:extLst>
      <p:ext uri="{BB962C8B-B14F-4D97-AF65-F5344CB8AC3E}">
        <p14:creationId xmlns:p14="http://schemas.microsoft.com/office/powerpoint/2010/main" val="348286972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タイトル 1">
            <a:extLst>
              <a:ext uri="{FF2B5EF4-FFF2-40B4-BE49-F238E27FC236}">
                <a16:creationId xmlns:a16="http://schemas.microsoft.com/office/drawing/2014/main" id="{18FA6BCD-E401-4F7A-AC8D-6B84E367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57" y="198970"/>
            <a:ext cx="4921577" cy="1325563"/>
          </a:xfrm>
        </p:spPr>
        <p:txBody>
          <a:bodyPr>
            <a:noAutofit/>
          </a:bodyPr>
          <a:lstStyle/>
          <a:p>
            <a:r>
              <a:rPr kumimoji="1" lang="ja-JP" altLang="en-US" sz="6000" dirty="0">
                <a:effectLst>
                  <a:glow rad="254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新要素  </a:t>
            </a:r>
            <a:r>
              <a:rPr lang="ja-JP" altLang="en-US" sz="8000" dirty="0">
                <a:effectLst>
                  <a:glow rad="254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傾き</a:t>
            </a:r>
            <a:endParaRPr kumimoji="1" lang="ja-JP" altLang="en-US" sz="6000" dirty="0">
              <a:effectLst>
                <a:glow rad="254000">
                  <a:schemeClr val="bg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7C84C2-788F-48C8-9A96-846A6D10C560}"/>
              </a:ext>
            </a:extLst>
          </p:cNvPr>
          <p:cNvSpPr txBox="1"/>
          <p:nvPr/>
        </p:nvSpPr>
        <p:spPr>
          <a:xfrm>
            <a:off x="225457" y="1596281"/>
            <a:ext cx="3619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effectLst>
                  <a:glow rad="1905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・移動速度が変化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B7D31F0-1960-4DFB-AE5B-10B215DED17A}"/>
              </a:ext>
            </a:extLst>
          </p:cNvPr>
          <p:cNvSpPr txBox="1"/>
          <p:nvPr/>
        </p:nvSpPr>
        <p:spPr>
          <a:xfrm>
            <a:off x="225457" y="2341564"/>
            <a:ext cx="2932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effectLst>
                  <a:glow rad="1905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</a:t>
            </a:r>
            <a:r>
              <a:rPr lang="ja-JP" altLang="en-US" sz="3600" dirty="0">
                <a:solidFill>
                  <a:srgbClr val="FF0000"/>
                </a:solidFill>
                <a:effectLst>
                  <a:glow rad="1905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マップ</a:t>
            </a:r>
            <a:r>
              <a:rPr kumimoji="1" lang="ja-JP" altLang="en-US" sz="3600" dirty="0">
                <a:effectLst>
                  <a:glow rad="1905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が変化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12E3D24-EFAA-4308-9DF9-76D3E41FDC0B}"/>
              </a:ext>
            </a:extLst>
          </p:cNvPr>
          <p:cNvGrpSpPr/>
          <p:nvPr/>
        </p:nvGrpSpPr>
        <p:grpSpPr>
          <a:xfrm>
            <a:off x="6761765" y="353606"/>
            <a:ext cx="5382536" cy="2854859"/>
            <a:chOff x="4354686" y="1688861"/>
            <a:chExt cx="7871710" cy="4183094"/>
          </a:xfrm>
        </p:grpSpPr>
        <p:sp>
          <p:nvSpPr>
            <p:cNvPr id="10" name="台形 9">
              <a:extLst>
                <a:ext uri="{FF2B5EF4-FFF2-40B4-BE49-F238E27FC236}">
                  <a16:creationId xmlns:a16="http://schemas.microsoft.com/office/drawing/2014/main" id="{0747C94D-B132-4955-A747-34A1E4E4DD07}"/>
                </a:ext>
              </a:extLst>
            </p:cNvPr>
            <p:cNvSpPr/>
            <p:nvPr/>
          </p:nvSpPr>
          <p:spPr>
            <a:xfrm rot="738249">
              <a:off x="4403719" y="1828741"/>
              <a:ext cx="7822677" cy="404321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35689A9-083E-4F7C-842A-D0704801D45F}"/>
                </a:ext>
              </a:extLst>
            </p:cNvPr>
            <p:cNvSpPr/>
            <p:nvPr/>
          </p:nvSpPr>
          <p:spPr>
            <a:xfrm rot="738249">
              <a:off x="5030301" y="2869260"/>
              <a:ext cx="2121031" cy="4901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B42DF05A-4117-495B-9C75-B946517EB7E3}"/>
                </a:ext>
              </a:extLst>
            </p:cNvPr>
            <p:cNvSpPr/>
            <p:nvPr/>
          </p:nvSpPr>
          <p:spPr>
            <a:xfrm rot="738249">
              <a:off x="6374407" y="2043467"/>
              <a:ext cx="2121031" cy="4901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A692EDA8-1D5D-4941-AFD9-2BA1DCAE4904}"/>
                </a:ext>
              </a:extLst>
            </p:cNvPr>
            <p:cNvSpPr/>
            <p:nvPr/>
          </p:nvSpPr>
          <p:spPr>
            <a:xfrm rot="738249">
              <a:off x="4354686" y="4160518"/>
              <a:ext cx="2121031" cy="4901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AA39875A-8542-4AEE-8A4B-720DFD443C4F}"/>
                </a:ext>
              </a:extLst>
            </p:cNvPr>
            <p:cNvSpPr/>
            <p:nvPr/>
          </p:nvSpPr>
          <p:spPr>
            <a:xfrm rot="738249">
              <a:off x="9659805" y="5317623"/>
              <a:ext cx="2121031" cy="4901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3EC2DA1F-8281-4B2E-81CC-1750581707A9}"/>
                </a:ext>
              </a:extLst>
            </p:cNvPr>
            <p:cNvSpPr/>
            <p:nvPr/>
          </p:nvSpPr>
          <p:spPr>
            <a:xfrm rot="738249">
              <a:off x="9583247" y="3862309"/>
              <a:ext cx="2121031" cy="4901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C1D0BACF-C1D0-4A71-B9B4-4934BAC781EF}"/>
                </a:ext>
              </a:extLst>
            </p:cNvPr>
            <p:cNvSpPr/>
            <p:nvPr/>
          </p:nvSpPr>
          <p:spPr>
            <a:xfrm rot="738249">
              <a:off x="9565750" y="2696531"/>
              <a:ext cx="2121031" cy="4901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14BA838-BFE7-48A5-81A4-BBD3283170F0}"/>
                </a:ext>
              </a:extLst>
            </p:cNvPr>
            <p:cNvSpPr/>
            <p:nvPr/>
          </p:nvSpPr>
          <p:spPr>
            <a:xfrm rot="738249">
              <a:off x="8356794" y="1832671"/>
              <a:ext cx="498052" cy="16641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AF353EF0-B0BA-4B9E-969C-2DD1E9049F42}"/>
                </a:ext>
              </a:extLst>
            </p:cNvPr>
            <p:cNvSpPr/>
            <p:nvPr/>
          </p:nvSpPr>
          <p:spPr>
            <a:xfrm rot="738249">
              <a:off x="7843243" y="4187210"/>
              <a:ext cx="498052" cy="16641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部分円 19">
              <a:extLst>
                <a:ext uri="{FF2B5EF4-FFF2-40B4-BE49-F238E27FC236}">
                  <a16:creationId xmlns:a16="http://schemas.microsoft.com/office/drawing/2014/main" id="{D93060A2-050D-4AC3-9A69-80BC25021F2F}"/>
                </a:ext>
              </a:extLst>
            </p:cNvPr>
            <p:cNvSpPr/>
            <p:nvPr/>
          </p:nvSpPr>
          <p:spPr>
            <a:xfrm rot="4638151">
              <a:off x="6197692" y="3563336"/>
              <a:ext cx="811106" cy="760036"/>
            </a:xfrm>
            <a:prstGeom prst="pie">
              <a:avLst>
                <a:gd name="adj1" fmla="val 19150261"/>
                <a:gd name="adj2" fmla="val 1620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矢印: 右 23">
              <a:extLst>
                <a:ext uri="{FF2B5EF4-FFF2-40B4-BE49-F238E27FC236}">
                  <a16:creationId xmlns:a16="http://schemas.microsoft.com/office/drawing/2014/main" id="{8164A99B-EF71-4111-B18B-9A77197E3E7D}"/>
                </a:ext>
              </a:extLst>
            </p:cNvPr>
            <p:cNvSpPr/>
            <p:nvPr/>
          </p:nvSpPr>
          <p:spPr>
            <a:xfrm rot="884672">
              <a:off x="5589416" y="1688861"/>
              <a:ext cx="794826" cy="52023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6" name="台形 25">
            <a:extLst>
              <a:ext uri="{FF2B5EF4-FFF2-40B4-BE49-F238E27FC236}">
                <a16:creationId xmlns:a16="http://schemas.microsoft.com/office/drawing/2014/main" id="{9BC666B4-E74C-45BF-B0C3-95CF86F7CF36}"/>
              </a:ext>
            </a:extLst>
          </p:cNvPr>
          <p:cNvSpPr/>
          <p:nvPr/>
        </p:nvSpPr>
        <p:spPr>
          <a:xfrm rot="21079893">
            <a:off x="4429595" y="3604963"/>
            <a:ext cx="5349008" cy="275939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9EB64FB-8AC1-4D84-8A60-FE3EBF7E4894}"/>
              </a:ext>
            </a:extLst>
          </p:cNvPr>
          <p:cNvSpPr/>
          <p:nvPr/>
        </p:nvSpPr>
        <p:spPr>
          <a:xfrm rot="21079893">
            <a:off x="4779015" y="4892730"/>
            <a:ext cx="1450323" cy="3345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28233A5-2E63-42DB-B0B8-C6295AD22329}"/>
              </a:ext>
            </a:extLst>
          </p:cNvPr>
          <p:cNvSpPr/>
          <p:nvPr/>
        </p:nvSpPr>
        <p:spPr>
          <a:xfrm rot="21079893">
            <a:off x="4830608" y="4152431"/>
            <a:ext cx="1450323" cy="3345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3D642816-16A4-46AC-9D8F-A79A246CDDBE}"/>
              </a:ext>
            </a:extLst>
          </p:cNvPr>
          <p:cNvSpPr/>
          <p:nvPr/>
        </p:nvSpPr>
        <p:spPr>
          <a:xfrm rot="21079893">
            <a:off x="4663065" y="5880950"/>
            <a:ext cx="1450323" cy="3345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7161BBC-0AAD-490D-95C9-102ABC499C1F}"/>
              </a:ext>
            </a:extLst>
          </p:cNvPr>
          <p:cNvSpPr/>
          <p:nvPr/>
        </p:nvSpPr>
        <p:spPr>
          <a:xfrm rot="21079893">
            <a:off x="7366050" y="5507724"/>
            <a:ext cx="1450323" cy="3345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E5C7784-C9E8-45EF-AC47-88C91877AEF0}"/>
              </a:ext>
            </a:extLst>
          </p:cNvPr>
          <p:cNvSpPr/>
          <p:nvPr/>
        </p:nvSpPr>
        <p:spPr>
          <a:xfrm rot="21079893">
            <a:off x="7928568" y="4411273"/>
            <a:ext cx="1450323" cy="3345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5FB2EBF-8B79-4E25-A846-CCC50DF686A1}"/>
              </a:ext>
            </a:extLst>
          </p:cNvPr>
          <p:cNvSpPr/>
          <p:nvPr/>
        </p:nvSpPr>
        <p:spPr>
          <a:xfrm rot="21079893">
            <a:off x="7632628" y="3672649"/>
            <a:ext cx="1450323" cy="3345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DED33F0-D297-4E8A-8367-C69B3B5CC7BC}"/>
              </a:ext>
            </a:extLst>
          </p:cNvPr>
          <p:cNvSpPr/>
          <p:nvPr/>
        </p:nvSpPr>
        <p:spPr>
          <a:xfrm rot="21079893">
            <a:off x="6829852" y="3590089"/>
            <a:ext cx="340559" cy="11357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A002213-6F15-47B7-95EE-49D85078FDEE}"/>
              </a:ext>
            </a:extLst>
          </p:cNvPr>
          <p:cNvSpPr/>
          <p:nvPr/>
        </p:nvSpPr>
        <p:spPr>
          <a:xfrm rot="21079893">
            <a:off x="7077108" y="5216236"/>
            <a:ext cx="340559" cy="11357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部分円 34">
            <a:extLst>
              <a:ext uri="{FF2B5EF4-FFF2-40B4-BE49-F238E27FC236}">
                <a16:creationId xmlns:a16="http://schemas.microsoft.com/office/drawing/2014/main" id="{D50380CC-E2DD-46ED-ABA1-2B69BDABB070}"/>
              </a:ext>
            </a:extLst>
          </p:cNvPr>
          <p:cNvSpPr/>
          <p:nvPr/>
        </p:nvSpPr>
        <p:spPr>
          <a:xfrm rot="3379795">
            <a:off x="5757075" y="5203030"/>
            <a:ext cx="553560" cy="519699"/>
          </a:xfrm>
          <a:prstGeom prst="pie">
            <a:avLst>
              <a:gd name="adj1" fmla="val 19150261"/>
              <a:gd name="adj2" fmla="val 1620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1CBE6AA8-1BA1-4A7D-89FF-76682EF46549}"/>
              </a:ext>
            </a:extLst>
          </p:cNvPr>
          <p:cNvSpPr/>
          <p:nvPr/>
        </p:nvSpPr>
        <p:spPr>
          <a:xfrm rot="10253421">
            <a:off x="6340662" y="4006791"/>
            <a:ext cx="414086" cy="35504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右 36">
            <a:extLst>
              <a:ext uri="{FF2B5EF4-FFF2-40B4-BE49-F238E27FC236}">
                <a16:creationId xmlns:a16="http://schemas.microsoft.com/office/drawing/2014/main" id="{17DCF29D-8266-47BA-A034-B12140CAAEC8}"/>
              </a:ext>
            </a:extLst>
          </p:cNvPr>
          <p:cNvSpPr/>
          <p:nvPr/>
        </p:nvSpPr>
        <p:spPr>
          <a:xfrm rot="10253421">
            <a:off x="8887095" y="5270256"/>
            <a:ext cx="787696" cy="35504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8387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タイトル 1">
            <a:extLst>
              <a:ext uri="{FF2B5EF4-FFF2-40B4-BE49-F238E27FC236}">
                <a16:creationId xmlns:a16="http://schemas.microsoft.com/office/drawing/2014/main" id="{18FA6BCD-E401-4F7A-AC8D-6B84E367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57" y="198970"/>
            <a:ext cx="4921577" cy="1325563"/>
          </a:xfrm>
        </p:spPr>
        <p:txBody>
          <a:bodyPr>
            <a:noAutofit/>
          </a:bodyPr>
          <a:lstStyle/>
          <a:p>
            <a:r>
              <a:rPr kumimoji="1" lang="ja-JP" altLang="en-US" sz="6000" dirty="0">
                <a:effectLst>
                  <a:glow rad="254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新要素  </a:t>
            </a:r>
            <a:r>
              <a:rPr lang="ja-JP" altLang="en-US" sz="8000" dirty="0">
                <a:effectLst>
                  <a:glow rad="254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傾き</a:t>
            </a:r>
            <a:endParaRPr kumimoji="1" lang="ja-JP" altLang="en-US" sz="6000" dirty="0">
              <a:effectLst>
                <a:glow rad="254000">
                  <a:schemeClr val="bg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7C84C2-788F-48C8-9A96-846A6D10C560}"/>
              </a:ext>
            </a:extLst>
          </p:cNvPr>
          <p:cNvSpPr txBox="1"/>
          <p:nvPr/>
        </p:nvSpPr>
        <p:spPr>
          <a:xfrm>
            <a:off x="225457" y="1596281"/>
            <a:ext cx="3619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effectLst>
                  <a:glow rad="1905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・移動速度が変化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B7D31F0-1960-4DFB-AE5B-10B215DED17A}"/>
              </a:ext>
            </a:extLst>
          </p:cNvPr>
          <p:cNvSpPr txBox="1"/>
          <p:nvPr/>
        </p:nvSpPr>
        <p:spPr>
          <a:xfrm>
            <a:off x="225457" y="2341564"/>
            <a:ext cx="2932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effectLst>
                  <a:glow rad="1905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</a:t>
            </a:r>
            <a:r>
              <a:rPr lang="ja-JP" altLang="en-US" sz="3600" dirty="0">
                <a:effectLst>
                  <a:glow rad="1905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マップ</a:t>
            </a:r>
            <a:r>
              <a:rPr kumimoji="1" lang="ja-JP" altLang="en-US" sz="3600" dirty="0">
                <a:effectLst>
                  <a:glow rad="1905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が変化</a:t>
            </a:r>
          </a:p>
        </p:txBody>
      </p:sp>
      <p:sp>
        <p:nvSpPr>
          <p:cNvPr id="26" name="台形 25">
            <a:extLst>
              <a:ext uri="{FF2B5EF4-FFF2-40B4-BE49-F238E27FC236}">
                <a16:creationId xmlns:a16="http://schemas.microsoft.com/office/drawing/2014/main" id="{9BC666B4-E74C-45BF-B0C3-95CF86F7CF36}"/>
              </a:ext>
            </a:extLst>
          </p:cNvPr>
          <p:cNvSpPr/>
          <p:nvPr/>
        </p:nvSpPr>
        <p:spPr>
          <a:xfrm rot="21079893">
            <a:off x="3345513" y="1392062"/>
            <a:ext cx="8692516" cy="4670637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9EB64FB-8AC1-4D84-8A60-FE3EBF7E4894}"/>
              </a:ext>
            </a:extLst>
          </p:cNvPr>
          <p:cNvSpPr/>
          <p:nvPr/>
        </p:nvSpPr>
        <p:spPr>
          <a:xfrm rot="21079893">
            <a:off x="3913345" y="3571777"/>
            <a:ext cx="2356877" cy="566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28233A5-2E63-42DB-B0B8-C6295AD22329}"/>
              </a:ext>
            </a:extLst>
          </p:cNvPr>
          <p:cNvSpPr/>
          <p:nvPr/>
        </p:nvSpPr>
        <p:spPr>
          <a:xfrm rot="21079893">
            <a:off x="3997187" y="2318724"/>
            <a:ext cx="2356877" cy="5662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3D642816-16A4-46AC-9D8F-A79A246CDDBE}"/>
              </a:ext>
            </a:extLst>
          </p:cNvPr>
          <p:cNvSpPr/>
          <p:nvPr/>
        </p:nvSpPr>
        <p:spPr>
          <a:xfrm rot="21079893">
            <a:off x="3724918" y="5244469"/>
            <a:ext cx="2356877" cy="566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7161BBC-0AAD-490D-95C9-102ABC499C1F}"/>
              </a:ext>
            </a:extLst>
          </p:cNvPr>
          <p:cNvSpPr/>
          <p:nvPr/>
        </p:nvSpPr>
        <p:spPr>
          <a:xfrm rot="21079893">
            <a:off x="8117460" y="4612735"/>
            <a:ext cx="2356877" cy="5662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E5C7784-C9E8-45EF-AC47-88C91877AEF0}"/>
              </a:ext>
            </a:extLst>
          </p:cNvPr>
          <p:cNvSpPr/>
          <p:nvPr/>
        </p:nvSpPr>
        <p:spPr>
          <a:xfrm rot="21079893">
            <a:off x="9031591" y="2756848"/>
            <a:ext cx="2356877" cy="566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5FB2EBF-8B79-4E25-A846-CCC50DF686A1}"/>
              </a:ext>
            </a:extLst>
          </p:cNvPr>
          <p:cNvSpPr/>
          <p:nvPr/>
        </p:nvSpPr>
        <p:spPr>
          <a:xfrm rot="21079893">
            <a:off x="8550668" y="1506630"/>
            <a:ext cx="2356877" cy="566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DED33F0-D297-4E8A-8367-C69B3B5CC7BC}"/>
              </a:ext>
            </a:extLst>
          </p:cNvPr>
          <p:cNvSpPr/>
          <p:nvPr/>
        </p:nvSpPr>
        <p:spPr>
          <a:xfrm rot="21079893">
            <a:off x="7246100" y="1366886"/>
            <a:ext cx="553432" cy="19223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A002213-6F15-47B7-95EE-49D85078FDEE}"/>
              </a:ext>
            </a:extLst>
          </p:cNvPr>
          <p:cNvSpPr/>
          <p:nvPr/>
        </p:nvSpPr>
        <p:spPr>
          <a:xfrm rot="21079893">
            <a:off x="7647909" y="4119353"/>
            <a:ext cx="553432" cy="19223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部分円 34">
            <a:extLst>
              <a:ext uri="{FF2B5EF4-FFF2-40B4-BE49-F238E27FC236}">
                <a16:creationId xmlns:a16="http://schemas.microsoft.com/office/drawing/2014/main" id="{D50380CC-E2DD-46ED-ABA1-2B69BDABB070}"/>
              </a:ext>
            </a:extLst>
          </p:cNvPr>
          <p:cNvSpPr/>
          <p:nvPr/>
        </p:nvSpPr>
        <p:spPr>
          <a:xfrm rot="3379795">
            <a:off x="5484062" y="4114556"/>
            <a:ext cx="936973" cy="844548"/>
          </a:xfrm>
          <a:prstGeom prst="pie">
            <a:avLst>
              <a:gd name="adj1" fmla="val 19150261"/>
              <a:gd name="adj2" fmla="val 1620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949D951-C8BB-4EE9-A699-0D1769D0A4F7}"/>
              </a:ext>
            </a:extLst>
          </p:cNvPr>
          <p:cNvSpPr txBox="1"/>
          <p:nvPr/>
        </p:nvSpPr>
        <p:spPr>
          <a:xfrm>
            <a:off x="229454" y="3039978"/>
            <a:ext cx="327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effectLst>
                  <a:glow rad="1905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</a:t>
            </a:r>
            <a:r>
              <a:rPr lang="ja-JP" altLang="en-US" sz="3600" dirty="0">
                <a:solidFill>
                  <a:srgbClr val="FF0000"/>
                </a:solidFill>
                <a:effectLst>
                  <a:glow rad="1905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ギミック</a:t>
            </a:r>
            <a:r>
              <a:rPr kumimoji="1" lang="ja-JP" altLang="en-US" sz="3600" dirty="0">
                <a:effectLst>
                  <a:glow rad="1905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が起動</a:t>
            </a:r>
          </a:p>
        </p:txBody>
      </p:sp>
      <p:sp>
        <p:nvSpPr>
          <p:cNvPr id="39" name="矢印: 右 38">
            <a:extLst>
              <a:ext uri="{FF2B5EF4-FFF2-40B4-BE49-F238E27FC236}">
                <a16:creationId xmlns:a16="http://schemas.microsoft.com/office/drawing/2014/main" id="{00E21541-0A77-4191-983A-E5241486E27D}"/>
              </a:ext>
            </a:extLst>
          </p:cNvPr>
          <p:cNvSpPr/>
          <p:nvPr/>
        </p:nvSpPr>
        <p:spPr>
          <a:xfrm rot="10253421">
            <a:off x="8994800" y="2046831"/>
            <a:ext cx="2789935" cy="61865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C972AA1-2E7C-40A3-A424-64A1D53762EE}"/>
              </a:ext>
            </a:extLst>
          </p:cNvPr>
          <p:cNvSpPr/>
          <p:nvPr/>
        </p:nvSpPr>
        <p:spPr>
          <a:xfrm>
            <a:off x="7865090" y="2242611"/>
            <a:ext cx="1137289" cy="1077357"/>
          </a:xfrm>
          <a:prstGeom prst="ellipse">
            <a:avLst/>
          </a:prstGeom>
          <a:solidFill>
            <a:srgbClr val="987B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岩</a:t>
            </a:r>
          </a:p>
        </p:txBody>
      </p:sp>
    </p:spTree>
    <p:extLst>
      <p:ext uri="{BB962C8B-B14F-4D97-AF65-F5344CB8AC3E}">
        <p14:creationId xmlns:p14="http://schemas.microsoft.com/office/powerpoint/2010/main" val="81469325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121</Words>
  <Application>Microsoft Office PowerPoint</Application>
  <PresentationFormat>ワイド画面</PresentationFormat>
  <Paragraphs>32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HGP創英角ｺﾞｼｯｸUB</vt:lpstr>
      <vt:lpstr>HGS創英角ｺﾞｼｯｸUB</vt:lpstr>
      <vt:lpstr>游ゴシック</vt:lpstr>
      <vt:lpstr>游ゴシック Light</vt:lpstr>
      <vt:lpstr>Arial</vt:lpstr>
      <vt:lpstr>Office テーマ</vt:lpstr>
      <vt:lpstr>新・デビルワールド(仮)</vt:lpstr>
      <vt:lpstr>ターゲット  AKR狙い撃ち！！</vt:lpstr>
      <vt:lpstr>ゲーム進行</vt:lpstr>
      <vt:lpstr>新要素  傾き</vt:lpstr>
      <vt:lpstr>新要素  傾き</vt:lpstr>
      <vt:lpstr>新要素  傾き</vt:lpstr>
      <vt:lpstr>新要素  傾き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本企画</dc:title>
  <dc:creator>金崎　朋弥</dc:creator>
  <cp:lastModifiedBy>金崎　朋弥</cp:lastModifiedBy>
  <cp:revision>28</cp:revision>
  <dcterms:created xsi:type="dcterms:W3CDTF">2024-10-06T23:14:48Z</dcterms:created>
  <dcterms:modified xsi:type="dcterms:W3CDTF">2024-10-07T06:47:58Z</dcterms:modified>
</cp:coreProperties>
</file>