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72" r:id="rId6"/>
    <p:sldId id="27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0000" t="-10000" r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169" y="2341726"/>
            <a:ext cx="7899662" cy="1087274"/>
          </a:xfrm>
        </p:spPr>
        <p:txBody>
          <a:bodyPr>
            <a:noAutofit/>
          </a:bodyPr>
          <a:lstStyle/>
          <a:p>
            <a:r>
              <a:rPr lang="ja-JP" altLang="en-US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新・</a:t>
            </a:r>
            <a:r>
              <a:rPr kumimoji="1" lang="ja-JP" altLang="en-US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デビルワールド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169" y="3521075"/>
            <a:ext cx="7899662" cy="602317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2025</a:t>
            </a:r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卒業制作</a:t>
            </a:r>
            <a:endParaRPr kumimoji="1" lang="en-US" altLang="ja-JP" sz="3600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2E871-E0CE-41B2-AC84-2B5CBBA0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2" y="232493"/>
            <a:ext cx="5487186" cy="1982804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</a:t>
            </a:r>
            <a:endParaRPr lang="en-US" altLang="ja-JP" sz="4000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en-US" altLang="ja-JP" sz="36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AKR</a:t>
            </a:r>
            <a:r>
              <a:rPr kumimoji="1" lang="ja-JP" alt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狙い撃ち</a:t>
            </a:r>
            <a:endParaRPr kumimoji="1" lang="en-US" altLang="ja-JP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sz="36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40-50</a:t>
            </a:r>
            <a:r>
              <a:rPr lang="ja-JP" altLang="en-US" sz="36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世代</a:t>
            </a:r>
            <a:r>
              <a:rPr lang="ja-JP" alt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に刺さるとうれしい</a:t>
            </a:r>
          </a:p>
          <a:p>
            <a:pPr marL="0" indent="0">
              <a:buNone/>
            </a:pPr>
            <a:endParaRPr kumimoji="1" lang="en-US" altLang="ja-JP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 algn="r">
              <a:buNone/>
            </a:pPr>
            <a:endParaRPr kumimoji="1" lang="en-US" altLang="ja-JP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E083C4A-8BC9-4BC5-9E10-93DA427394DC}"/>
              </a:ext>
            </a:extLst>
          </p:cNvPr>
          <p:cNvSpPr txBox="1">
            <a:spLocks/>
          </p:cNvSpPr>
          <p:nvPr/>
        </p:nvSpPr>
        <p:spPr>
          <a:xfrm>
            <a:off x="6182412" y="232493"/>
            <a:ext cx="5487186" cy="198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sz="4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  <a:endParaRPr lang="en-US" altLang="ja-JP" sz="4000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デビルワールドの</a:t>
            </a:r>
            <a:r>
              <a:rPr lang="ja-JP" altLang="en-US" sz="36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正統進化</a:t>
            </a:r>
            <a:endParaRPr lang="en-US" altLang="ja-JP" b="1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大きすぎる改変は極力行わない</a:t>
            </a:r>
            <a:endParaRPr lang="en-US" altLang="ja-JP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E7F45377-EC70-444C-9E5C-54B3E455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541" y="2215297"/>
            <a:ext cx="3696093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ゲーム進行</a:t>
            </a:r>
          </a:p>
        </p:txBody>
      </p:sp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135E125A-AB3F-4EB7-AF26-3F6330F3B536}"/>
              </a:ext>
            </a:extLst>
          </p:cNvPr>
          <p:cNvSpPr txBox="1">
            <a:spLocks/>
          </p:cNvSpPr>
          <p:nvPr/>
        </p:nvSpPr>
        <p:spPr>
          <a:xfrm>
            <a:off x="522402" y="3347995"/>
            <a:ext cx="5487186" cy="327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・第一フェーズ</a:t>
            </a:r>
            <a:endParaRPr lang="en-US" altLang="ja-JP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マップ中に散らばっている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ボワボワ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」を収集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すべて集めると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第二フェーズに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移行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する。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3D363B12-BAB6-4AAD-A77F-9DC40866E455}"/>
              </a:ext>
            </a:extLst>
          </p:cNvPr>
          <p:cNvSpPr txBox="1">
            <a:spLocks/>
          </p:cNvSpPr>
          <p:nvPr/>
        </p:nvSpPr>
        <p:spPr>
          <a:xfrm>
            <a:off x="6182412" y="3347995"/>
            <a:ext cx="5487186" cy="327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・第二フェーズ</a:t>
            </a:r>
            <a:endParaRPr lang="en-US" altLang="ja-JP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マップ端に出現する４つの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バイブル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」をマップ中央の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デビルホール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」に運搬する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すべて運搬しきると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ゲームクリア</a:t>
            </a:r>
            <a:endParaRPr lang="en-US" altLang="ja-JP" sz="32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EADA488-CEF6-4CE6-8CB2-6F7AAE2F81CC}"/>
              </a:ext>
            </a:extLst>
          </p:cNvPr>
          <p:cNvSpPr/>
          <p:nvPr/>
        </p:nvSpPr>
        <p:spPr>
          <a:xfrm>
            <a:off x="5220878" y="4314901"/>
            <a:ext cx="961534" cy="76828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152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3693-7A69-4370-9BC3-5EE1AAF3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80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60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2D3C6F7-539A-4F5C-BEFE-55FEB0CA36A8}"/>
              </a:ext>
            </a:extLst>
          </p:cNvPr>
          <p:cNvGrpSpPr/>
          <p:nvPr/>
        </p:nvGrpSpPr>
        <p:grpSpPr>
          <a:xfrm>
            <a:off x="98215" y="1626030"/>
            <a:ext cx="5470966" cy="2914118"/>
            <a:chOff x="2184661" y="2535931"/>
            <a:chExt cx="7822677" cy="4074012"/>
          </a:xfrm>
        </p:grpSpPr>
        <p:sp>
          <p:nvSpPr>
            <p:cNvPr id="19" name="台形 18">
              <a:extLst>
                <a:ext uri="{FF2B5EF4-FFF2-40B4-BE49-F238E27FC236}">
                  <a16:creationId xmlns:a16="http://schemas.microsoft.com/office/drawing/2014/main" id="{B5340E40-410C-4045-B02F-B2D3D0DE8480}"/>
                </a:ext>
              </a:extLst>
            </p:cNvPr>
            <p:cNvSpPr/>
            <p:nvPr/>
          </p:nvSpPr>
          <p:spPr>
            <a:xfrm>
              <a:off x="2184661" y="2566729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225B505-E2FC-4645-8DF2-EF3D877ADDAF}"/>
                </a:ext>
              </a:extLst>
            </p:cNvPr>
            <p:cNvSpPr/>
            <p:nvPr/>
          </p:nvSpPr>
          <p:spPr>
            <a:xfrm>
              <a:off x="2705493" y="4098142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4A2F58-1D44-43D7-B9BC-8A887D63C948}"/>
                </a:ext>
              </a:extLst>
            </p:cNvPr>
            <p:cNvSpPr/>
            <p:nvPr/>
          </p:nvSpPr>
          <p:spPr>
            <a:xfrm>
              <a:off x="2971015" y="2962871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1CF2FF-95D1-4F0F-8F26-ACD67246AEEE}"/>
                </a:ext>
              </a:extLst>
            </p:cNvPr>
            <p:cNvSpPr/>
            <p:nvPr/>
          </p:nvSpPr>
          <p:spPr>
            <a:xfrm>
              <a:off x="2320565" y="5503714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60B72C1-C171-43BA-85F3-9A53F64FA01B}"/>
                </a:ext>
              </a:extLst>
            </p:cNvPr>
            <p:cNvSpPr/>
            <p:nvPr/>
          </p:nvSpPr>
          <p:spPr>
            <a:xfrm>
              <a:off x="7750406" y="5503714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D83FF70-1B30-45FE-A101-D175A027699A}"/>
                </a:ext>
              </a:extLst>
            </p:cNvPr>
            <p:cNvSpPr/>
            <p:nvPr/>
          </p:nvSpPr>
          <p:spPr>
            <a:xfrm>
              <a:off x="7365478" y="4098142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E652356-B2F3-4868-A8F1-3DCEB0073639}"/>
                </a:ext>
              </a:extLst>
            </p:cNvPr>
            <p:cNvSpPr/>
            <p:nvPr/>
          </p:nvSpPr>
          <p:spPr>
            <a:xfrm>
              <a:off x="7099954" y="296287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F3D317C-1B8C-403B-A75A-77366980BF2D}"/>
                </a:ext>
              </a:extLst>
            </p:cNvPr>
            <p:cNvSpPr/>
            <p:nvPr/>
          </p:nvSpPr>
          <p:spPr>
            <a:xfrm>
              <a:off x="5878400" y="253593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E1DBDA7-536D-4C4C-8AF9-10EB95DBA5AB}"/>
                </a:ext>
              </a:extLst>
            </p:cNvPr>
            <p:cNvSpPr/>
            <p:nvPr/>
          </p:nvSpPr>
          <p:spPr>
            <a:xfrm>
              <a:off x="5878400" y="4945824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部分円 27">
              <a:extLst>
                <a:ext uri="{FF2B5EF4-FFF2-40B4-BE49-F238E27FC236}">
                  <a16:creationId xmlns:a16="http://schemas.microsoft.com/office/drawing/2014/main" id="{C7A9D677-B458-4444-A5D1-2405E645F994}"/>
                </a:ext>
              </a:extLst>
            </p:cNvPr>
            <p:cNvSpPr/>
            <p:nvPr/>
          </p:nvSpPr>
          <p:spPr>
            <a:xfrm rot="3899902">
              <a:off x="2660213" y="465148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7F73018-F6BC-4678-B96E-E60C1D7263EB}"/>
              </a:ext>
            </a:extLst>
          </p:cNvPr>
          <p:cNvGrpSpPr/>
          <p:nvPr/>
        </p:nvGrpSpPr>
        <p:grpSpPr>
          <a:xfrm rot="837455">
            <a:off x="5992336" y="2613949"/>
            <a:ext cx="6330325" cy="3495481"/>
            <a:chOff x="2184661" y="2535931"/>
            <a:chExt cx="7822677" cy="4074012"/>
          </a:xfrm>
        </p:grpSpPr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3CA94AEB-4499-4763-A9C5-F9D7D5EA3B19}"/>
                </a:ext>
              </a:extLst>
            </p:cNvPr>
            <p:cNvSpPr/>
            <p:nvPr/>
          </p:nvSpPr>
          <p:spPr>
            <a:xfrm>
              <a:off x="2184661" y="2566729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29A2875-0D53-4372-8202-9D76153FF4EC}"/>
                </a:ext>
              </a:extLst>
            </p:cNvPr>
            <p:cNvSpPr/>
            <p:nvPr/>
          </p:nvSpPr>
          <p:spPr>
            <a:xfrm>
              <a:off x="2705493" y="4098142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D55CE05-0CD0-4A4E-A880-EAD2BEAF883A}"/>
                </a:ext>
              </a:extLst>
            </p:cNvPr>
            <p:cNvSpPr/>
            <p:nvPr/>
          </p:nvSpPr>
          <p:spPr>
            <a:xfrm>
              <a:off x="2971015" y="2962871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26B4F50-0ABA-4632-BE17-215239D855D4}"/>
                </a:ext>
              </a:extLst>
            </p:cNvPr>
            <p:cNvSpPr/>
            <p:nvPr/>
          </p:nvSpPr>
          <p:spPr>
            <a:xfrm>
              <a:off x="2320565" y="5503714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B97FC90-096F-48D0-84B0-1CAC2A401BE2}"/>
                </a:ext>
              </a:extLst>
            </p:cNvPr>
            <p:cNvSpPr/>
            <p:nvPr/>
          </p:nvSpPr>
          <p:spPr>
            <a:xfrm>
              <a:off x="7750406" y="5503714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8F66C56-B399-493B-9170-CD707DD2964D}"/>
                </a:ext>
              </a:extLst>
            </p:cNvPr>
            <p:cNvSpPr/>
            <p:nvPr/>
          </p:nvSpPr>
          <p:spPr>
            <a:xfrm>
              <a:off x="7365478" y="4098142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3ED3101-CAE5-4722-B825-7667A054EA2B}"/>
                </a:ext>
              </a:extLst>
            </p:cNvPr>
            <p:cNvSpPr/>
            <p:nvPr/>
          </p:nvSpPr>
          <p:spPr>
            <a:xfrm>
              <a:off x="7099954" y="296287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53F34BF-C1FE-4F26-862E-6F8C5A3D8D36}"/>
                </a:ext>
              </a:extLst>
            </p:cNvPr>
            <p:cNvSpPr/>
            <p:nvPr/>
          </p:nvSpPr>
          <p:spPr>
            <a:xfrm>
              <a:off x="5878400" y="253593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D4FD937-746B-4455-ACCE-AF3C3844F35A}"/>
                </a:ext>
              </a:extLst>
            </p:cNvPr>
            <p:cNvSpPr/>
            <p:nvPr/>
          </p:nvSpPr>
          <p:spPr>
            <a:xfrm>
              <a:off x="5878400" y="4945824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部分円 38">
              <a:extLst>
                <a:ext uri="{FF2B5EF4-FFF2-40B4-BE49-F238E27FC236}">
                  <a16:creationId xmlns:a16="http://schemas.microsoft.com/office/drawing/2014/main" id="{638C8D73-4DF0-4D15-B0E3-671738930226}"/>
                </a:ext>
              </a:extLst>
            </p:cNvPr>
            <p:cNvSpPr/>
            <p:nvPr/>
          </p:nvSpPr>
          <p:spPr>
            <a:xfrm rot="3899902">
              <a:off x="2660213" y="465148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矢印: 上向き折線 40">
            <a:extLst>
              <a:ext uri="{FF2B5EF4-FFF2-40B4-BE49-F238E27FC236}">
                <a16:creationId xmlns:a16="http://schemas.microsoft.com/office/drawing/2014/main" id="{DEE14E36-1D9B-4831-B4F1-8A9E6EDBC04F}"/>
              </a:ext>
            </a:extLst>
          </p:cNvPr>
          <p:cNvSpPr/>
          <p:nvPr/>
        </p:nvSpPr>
        <p:spPr>
          <a:xfrm rot="5400000">
            <a:off x="4313436" y="4486024"/>
            <a:ext cx="902712" cy="1396358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環状 42">
            <a:extLst>
              <a:ext uri="{FF2B5EF4-FFF2-40B4-BE49-F238E27FC236}">
                <a16:creationId xmlns:a16="http://schemas.microsoft.com/office/drawing/2014/main" id="{478801A7-94B0-41FC-A4BD-8C2D488986EA}"/>
              </a:ext>
            </a:extLst>
          </p:cNvPr>
          <p:cNvSpPr/>
          <p:nvPr/>
        </p:nvSpPr>
        <p:spPr>
          <a:xfrm rot="19551840">
            <a:off x="6587069" y="1537793"/>
            <a:ext cx="1611199" cy="1574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367543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681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>
            <a:extLst>
              <a:ext uri="{FF2B5EF4-FFF2-40B4-BE49-F238E27FC236}">
                <a16:creationId xmlns:a16="http://schemas.microsoft.com/office/drawing/2014/main" id="{18FA6BCD-E401-4F7A-AC8D-6B84E367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8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6000" dirty="0">
              <a:effectLst>
                <a:glow rad="254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F053D5-AB6B-469A-98CD-16A0DE8FE833}"/>
              </a:ext>
            </a:extLst>
          </p:cNvPr>
          <p:cNvGrpSpPr/>
          <p:nvPr/>
        </p:nvGrpSpPr>
        <p:grpSpPr>
          <a:xfrm>
            <a:off x="3759200" y="1259840"/>
            <a:ext cx="8578956" cy="4693395"/>
            <a:chOff x="4354686" y="1816649"/>
            <a:chExt cx="7871710" cy="4055306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0747C94D-B132-4955-A747-34A1E4E4DD07}"/>
                </a:ext>
              </a:extLst>
            </p:cNvPr>
            <p:cNvSpPr/>
            <p:nvPr/>
          </p:nvSpPr>
          <p:spPr>
            <a:xfrm rot="738249">
              <a:off x="4403719" y="1828741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35689A9-083E-4F7C-842A-D0704801D45F}"/>
                </a:ext>
              </a:extLst>
            </p:cNvPr>
            <p:cNvSpPr/>
            <p:nvPr/>
          </p:nvSpPr>
          <p:spPr>
            <a:xfrm rot="738249">
              <a:off x="5030301" y="2869260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42DF05A-4117-495B-9C75-B946517EB7E3}"/>
                </a:ext>
              </a:extLst>
            </p:cNvPr>
            <p:cNvSpPr/>
            <p:nvPr/>
          </p:nvSpPr>
          <p:spPr>
            <a:xfrm rot="738249">
              <a:off x="5531652" y="1816649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92EDA8-1D5D-4941-AFD9-2BA1DCAE4904}"/>
                </a:ext>
              </a:extLst>
            </p:cNvPr>
            <p:cNvSpPr/>
            <p:nvPr/>
          </p:nvSpPr>
          <p:spPr>
            <a:xfrm rot="738249">
              <a:off x="4354686" y="4160518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A39875A-8542-4AEE-8A4B-720DFD443C4F}"/>
                </a:ext>
              </a:extLst>
            </p:cNvPr>
            <p:cNvSpPr/>
            <p:nvPr/>
          </p:nvSpPr>
          <p:spPr>
            <a:xfrm rot="738249">
              <a:off x="9659805" y="5317623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EC2DA1F-8281-4B2E-81CC-1750581707A9}"/>
                </a:ext>
              </a:extLst>
            </p:cNvPr>
            <p:cNvSpPr/>
            <p:nvPr/>
          </p:nvSpPr>
          <p:spPr>
            <a:xfrm rot="738249">
              <a:off x="9583247" y="3862309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1D0BACF-C1D0-4A71-B9B4-4934BAC781EF}"/>
                </a:ext>
              </a:extLst>
            </p:cNvPr>
            <p:cNvSpPr/>
            <p:nvPr/>
          </p:nvSpPr>
          <p:spPr>
            <a:xfrm rot="738249">
              <a:off x="9565750" y="269653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4BA838-BFE7-48A5-81A4-BBD3283170F0}"/>
                </a:ext>
              </a:extLst>
            </p:cNvPr>
            <p:cNvSpPr/>
            <p:nvPr/>
          </p:nvSpPr>
          <p:spPr>
            <a:xfrm rot="738249">
              <a:off x="8356794" y="183267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F353EF0-B0BA-4B9E-969C-2DD1E9049F42}"/>
                </a:ext>
              </a:extLst>
            </p:cNvPr>
            <p:cNvSpPr/>
            <p:nvPr/>
          </p:nvSpPr>
          <p:spPr>
            <a:xfrm rot="738249">
              <a:off x="7843243" y="4187210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部分円 19">
              <a:extLst>
                <a:ext uri="{FF2B5EF4-FFF2-40B4-BE49-F238E27FC236}">
                  <a16:creationId xmlns:a16="http://schemas.microsoft.com/office/drawing/2014/main" id="{D93060A2-050D-4AC3-9A69-80BC25021F2F}"/>
                </a:ext>
              </a:extLst>
            </p:cNvPr>
            <p:cNvSpPr/>
            <p:nvPr/>
          </p:nvSpPr>
          <p:spPr>
            <a:xfrm rot="4638151">
              <a:off x="6197692" y="356333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C75C2502-1B82-4207-919A-B6B4D43C1AC9}"/>
                </a:ext>
              </a:extLst>
            </p:cNvPr>
            <p:cNvSpPr/>
            <p:nvPr/>
          </p:nvSpPr>
          <p:spPr>
            <a:xfrm rot="877828">
              <a:off x="4926968" y="3382032"/>
              <a:ext cx="1264024" cy="56175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速い</a:t>
              </a:r>
              <a:endParaRPr kumimoji="1"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3" name="矢印: 左 22">
              <a:extLst>
                <a:ext uri="{FF2B5EF4-FFF2-40B4-BE49-F238E27FC236}">
                  <a16:creationId xmlns:a16="http://schemas.microsoft.com/office/drawing/2014/main" id="{CC4DBF5C-F963-4E0A-80AD-8F66DF72A1F1}"/>
                </a:ext>
              </a:extLst>
            </p:cNvPr>
            <p:cNvSpPr/>
            <p:nvPr/>
          </p:nvSpPr>
          <p:spPr>
            <a:xfrm rot="670707">
              <a:off x="7056972" y="3820223"/>
              <a:ext cx="847492" cy="549077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遅い</a:t>
              </a:r>
              <a:endPara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7C84C2-788F-48C8-9A96-846A6D10C560}"/>
              </a:ext>
            </a:extLst>
          </p:cNvPr>
          <p:cNvSpPr txBox="1"/>
          <p:nvPr/>
        </p:nvSpPr>
        <p:spPr>
          <a:xfrm>
            <a:off x="225457" y="1596281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kumimoji="1"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移動速度</a:t>
            </a:r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が変化</a:t>
            </a:r>
          </a:p>
        </p:txBody>
      </p:sp>
    </p:spTree>
    <p:extLst>
      <p:ext uri="{BB962C8B-B14F-4D97-AF65-F5344CB8AC3E}">
        <p14:creationId xmlns:p14="http://schemas.microsoft.com/office/powerpoint/2010/main" val="34828697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>
            <a:extLst>
              <a:ext uri="{FF2B5EF4-FFF2-40B4-BE49-F238E27FC236}">
                <a16:creationId xmlns:a16="http://schemas.microsoft.com/office/drawing/2014/main" id="{18FA6BCD-E401-4F7A-AC8D-6B84E367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8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6000" dirty="0">
              <a:effectLst>
                <a:glow rad="254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7C84C2-788F-48C8-9A96-846A6D10C560}"/>
              </a:ext>
            </a:extLst>
          </p:cNvPr>
          <p:cNvSpPr txBox="1"/>
          <p:nvPr/>
        </p:nvSpPr>
        <p:spPr>
          <a:xfrm>
            <a:off x="225457" y="1596281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・移動速度が変化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7D31F0-1960-4DFB-AE5B-10B215DED17A}"/>
              </a:ext>
            </a:extLst>
          </p:cNvPr>
          <p:cNvSpPr txBox="1"/>
          <p:nvPr/>
        </p:nvSpPr>
        <p:spPr>
          <a:xfrm>
            <a:off x="225457" y="2341564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</a:t>
            </a:r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が変化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2E3D24-EFAA-4308-9DF9-76D3E41FDC0B}"/>
              </a:ext>
            </a:extLst>
          </p:cNvPr>
          <p:cNvGrpSpPr/>
          <p:nvPr/>
        </p:nvGrpSpPr>
        <p:grpSpPr>
          <a:xfrm>
            <a:off x="6761765" y="353606"/>
            <a:ext cx="5382536" cy="2854859"/>
            <a:chOff x="4354686" y="1688861"/>
            <a:chExt cx="7871710" cy="4183094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0747C94D-B132-4955-A747-34A1E4E4DD07}"/>
                </a:ext>
              </a:extLst>
            </p:cNvPr>
            <p:cNvSpPr/>
            <p:nvPr/>
          </p:nvSpPr>
          <p:spPr>
            <a:xfrm rot="738249">
              <a:off x="4403719" y="1828741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35689A9-083E-4F7C-842A-D0704801D45F}"/>
                </a:ext>
              </a:extLst>
            </p:cNvPr>
            <p:cNvSpPr/>
            <p:nvPr/>
          </p:nvSpPr>
          <p:spPr>
            <a:xfrm rot="738249">
              <a:off x="5030301" y="2869260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42DF05A-4117-495B-9C75-B946517EB7E3}"/>
                </a:ext>
              </a:extLst>
            </p:cNvPr>
            <p:cNvSpPr/>
            <p:nvPr/>
          </p:nvSpPr>
          <p:spPr>
            <a:xfrm rot="738249">
              <a:off x="6374407" y="2043467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92EDA8-1D5D-4941-AFD9-2BA1DCAE4904}"/>
                </a:ext>
              </a:extLst>
            </p:cNvPr>
            <p:cNvSpPr/>
            <p:nvPr/>
          </p:nvSpPr>
          <p:spPr>
            <a:xfrm rot="738249">
              <a:off x="4354686" y="4160518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A39875A-8542-4AEE-8A4B-720DFD443C4F}"/>
                </a:ext>
              </a:extLst>
            </p:cNvPr>
            <p:cNvSpPr/>
            <p:nvPr/>
          </p:nvSpPr>
          <p:spPr>
            <a:xfrm rot="738249">
              <a:off x="9659805" y="5317623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EC2DA1F-8281-4B2E-81CC-1750581707A9}"/>
                </a:ext>
              </a:extLst>
            </p:cNvPr>
            <p:cNvSpPr/>
            <p:nvPr/>
          </p:nvSpPr>
          <p:spPr>
            <a:xfrm rot="738249">
              <a:off x="9583247" y="3862309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1D0BACF-C1D0-4A71-B9B4-4934BAC781EF}"/>
                </a:ext>
              </a:extLst>
            </p:cNvPr>
            <p:cNvSpPr/>
            <p:nvPr/>
          </p:nvSpPr>
          <p:spPr>
            <a:xfrm rot="738249">
              <a:off x="9565750" y="269653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4BA838-BFE7-48A5-81A4-BBD3283170F0}"/>
                </a:ext>
              </a:extLst>
            </p:cNvPr>
            <p:cNvSpPr/>
            <p:nvPr/>
          </p:nvSpPr>
          <p:spPr>
            <a:xfrm rot="738249">
              <a:off x="8356794" y="183267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F353EF0-B0BA-4B9E-969C-2DD1E9049F42}"/>
                </a:ext>
              </a:extLst>
            </p:cNvPr>
            <p:cNvSpPr/>
            <p:nvPr/>
          </p:nvSpPr>
          <p:spPr>
            <a:xfrm rot="738249">
              <a:off x="7843243" y="4187210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部分円 19">
              <a:extLst>
                <a:ext uri="{FF2B5EF4-FFF2-40B4-BE49-F238E27FC236}">
                  <a16:creationId xmlns:a16="http://schemas.microsoft.com/office/drawing/2014/main" id="{D93060A2-050D-4AC3-9A69-80BC25021F2F}"/>
                </a:ext>
              </a:extLst>
            </p:cNvPr>
            <p:cNvSpPr/>
            <p:nvPr/>
          </p:nvSpPr>
          <p:spPr>
            <a:xfrm rot="4638151">
              <a:off x="6197692" y="356333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8164A99B-EF71-4111-B18B-9A77197E3E7D}"/>
                </a:ext>
              </a:extLst>
            </p:cNvPr>
            <p:cNvSpPr/>
            <p:nvPr/>
          </p:nvSpPr>
          <p:spPr>
            <a:xfrm rot="884672">
              <a:off x="5589416" y="1688861"/>
              <a:ext cx="794826" cy="52023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台形 25">
            <a:extLst>
              <a:ext uri="{FF2B5EF4-FFF2-40B4-BE49-F238E27FC236}">
                <a16:creationId xmlns:a16="http://schemas.microsoft.com/office/drawing/2014/main" id="{9BC666B4-E74C-45BF-B0C3-95CF86F7CF36}"/>
              </a:ext>
            </a:extLst>
          </p:cNvPr>
          <p:cNvSpPr/>
          <p:nvPr/>
        </p:nvSpPr>
        <p:spPr>
          <a:xfrm rot="21079893">
            <a:off x="4429595" y="3604963"/>
            <a:ext cx="5349008" cy="275939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EB64FB-8AC1-4D84-8A60-FE3EBF7E4894}"/>
              </a:ext>
            </a:extLst>
          </p:cNvPr>
          <p:cNvSpPr/>
          <p:nvPr/>
        </p:nvSpPr>
        <p:spPr>
          <a:xfrm rot="21079893">
            <a:off x="4779015" y="4892730"/>
            <a:ext cx="1450323" cy="33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28233A5-2E63-42DB-B0B8-C6295AD22329}"/>
              </a:ext>
            </a:extLst>
          </p:cNvPr>
          <p:cNvSpPr/>
          <p:nvPr/>
        </p:nvSpPr>
        <p:spPr>
          <a:xfrm rot="21079893">
            <a:off x="4830608" y="4152431"/>
            <a:ext cx="1450323" cy="3345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D642816-16A4-46AC-9D8F-A79A246CDDBE}"/>
              </a:ext>
            </a:extLst>
          </p:cNvPr>
          <p:cNvSpPr/>
          <p:nvPr/>
        </p:nvSpPr>
        <p:spPr>
          <a:xfrm rot="21079893">
            <a:off x="4663065" y="5880950"/>
            <a:ext cx="1450323" cy="33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7161BBC-0AAD-490D-95C9-102ABC499C1F}"/>
              </a:ext>
            </a:extLst>
          </p:cNvPr>
          <p:cNvSpPr/>
          <p:nvPr/>
        </p:nvSpPr>
        <p:spPr>
          <a:xfrm rot="21079893">
            <a:off x="7366050" y="5507724"/>
            <a:ext cx="1450323" cy="3345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E5C7784-C9E8-45EF-AC47-88C91877AEF0}"/>
              </a:ext>
            </a:extLst>
          </p:cNvPr>
          <p:cNvSpPr/>
          <p:nvPr/>
        </p:nvSpPr>
        <p:spPr>
          <a:xfrm rot="21079893">
            <a:off x="7928568" y="4411273"/>
            <a:ext cx="1450323" cy="33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FB2EBF-8B79-4E25-A846-CCC50DF686A1}"/>
              </a:ext>
            </a:extLst>
          </p:cNvPr>
          <p:cNvSpPr/>
          <p:nvPr/>
        </p:nvSpPr>
        <p:spPr>
          <a:xfrm rot="21079893">
            <a:off x="7632628" y="3672649"/>
            <a:ext cx="1450323" cy="33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DED33F0-D297-4E8A-8367-C69B3B5CC7BC}"/>
              </a:ext>
            </a:extLst>
          </p:cNvPr>
          <p:cNvSpPr/>
          <p:nvPr/>
        </p:nvSpPr>
        <p:spPr>
          <a:xfrm rot="21079893">
            <a:off x="6829852" y="3590089"/>
            <a:ext cx="340559" cy="1135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A002213-6F15-47B7-95EE-49D85078FDEE}"/>
              </a:ext>
            </a:extLst>
          </p:cNvPr>
          <p:cNvSpPr/>
          <p:nvPr/>
        </p:nvSpPr>
        <p:spPr>
          <a:xfrm rot="21079893">
            <a:off x="7077108" y="5216236"/>
            <a:ext cx="340559" cy="1135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部分円 34">
            <a:extLst>
              <a:ext uri="{FF2B5EF4-FFF2-40B4-BE49-F238E27FC236}">
                <a16:creationId xmlns:a16="http://schemas.microsoft.com/office/drawing/2014/main" id="{D50380CC-E2DD-46ED-ABA1-2B69BDABB070}"/>
              </a:ext>
            </a:extLst>
          </p:cNvPr>
          <p:cNvSpPr/>
          <p:nvPr/>
        </p:nvSpPr>
        <p:spPr>
          <a:xfrm rot="3379795">
            <a:off x="5757075" y="5203030"/>
            <a:ext cx="553560" cy="519699"/>
          </a:xfrm>
          <a:prstGeom prst="pie">
            <a:avLst>
              <a:gd name="adj1" fmla="val 19150261"/>
              <a:gd name="adj2" fmla="val 162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1CBE6AA8-1BA1-4A7D-89FF-76682EF46549}"/>
              </a:ext>
            </a:extLst>
          </p:cNvPr>
          <p:cNvSpPr/>
          <p:nvPr/>
        </p:nvSpPr>
        <p:spPr>
          <a:xfrm rot="10253421">
            <a:off x="6340662" y="4006791"/>
            <a:ext cx="414086" cy="3550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7DCF29D-8266-47BA-A034-B12140CAAEC8}"/>
              </a:ext>
            </a:extLst>
          </p:cNvPr>
          <p:cNvSpPr/>
          <p:nvPr/>
        </p:nvSpPr>
        <p:spPr>
          <a:xfrm rot="10253421">
            <a:off x="8887095" y="5270256"/>
            <a:ext cx="787696" cy="3550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38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>
            <a:extLst>
              <a:ext uri="{FF2B5EF4-FFF2-40B4-BE49-F238E27FC236}">
                <a16:creationId xmlns:a16="http://schemas.microsoft.com/office/drawing/2014/main" id="{18FA6BCD-E401-4F7A-AC8D-6B84E367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8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6000" dirty="0">
              <a:effectLst>
                <a:glow rad="254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7C84C2-788F-48C8-9A96-846A6D10C560}"/>
              </a:ext>
            </a:extLst>
          </p:cNvPr>
          <p:cNvSpPr txBox="1"/>
          <p:nvPr/>
        </p:nvSpPr>
        <p:spPr>
          <a:xfrm>
            <a:off x="225457" y="1596281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・移動速度が変化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7D31F0-1960-4DFB-AE5B-10B215DED17A}"/>
              </a:ext>
            </a:extLst>
          </p:cNvPr>
          <p:cNvSpPr txBox="1"/>
          <p:nvPr/>
        </p:nvSpPr>
        <p:spPr>
          <a:xfrm>
            <a:off x="225457" y="2341564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</a:t>
            </a:r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が変化</a:t>
            </a:r>
          </a:p>
        </p:txBody>
      </p:sp>
      <p:sp>
        <p:nvSpPr>
          <p:cNvPr id="26" name="台形 25">
            <a:extLst>
              <a:ext uri="{FF2B5EF4-FFF2-40B4-BE49-F238E27FC236}">
                <a16:creationId xmlns:a16="http://schemas.microsoft.com/office/drawing/2014/main" id="{9BC666B4-E74C-45BF-B0C3-95CF86F7CF36}"/>
              </a:ext>
            </a:extLst>
          </p:cNvPr>
          <p:cNvSpPr/>
          <p:nvPr/>
        </p:nvSpPr>
        <p:spPr>
          <a:xfrm rot="21079893">
            <a:off x="3345513" y="1392062"/>
            <a:ext cx="8692516" cy="467063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EB64FB-8AC1-4D84-8A60-FE3EBF7E4894}"/>
              </a:ext>
            </a:extLst>
          </p:cNvPr>
          <p:cNvSpPr/>
          <p:nvPr/>
        </p:nvSpPr>
        <p:spPr>
          <a:xfrm rot="21079893">
            <a:off x="3913345" y="3571777"/>
            <a:ext cx="2356877" cy="56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28233A5-2E63-42DB-B0B8-C6295AD22329}"/>
              </a:ext>
            </a:extLst>
          </p:cNvPr>
          <p:cNvSpPr/>
          <p:nvPr/>
        </p:nvSpPr>
        <p:spPr>
          <a:xfrm rot="21079893">
            <a:off x="3997187" y="2318724"/>
            <a:ext cx="2356877" cy="5662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D642816-16A4-46AC-9D8F-A79A246CDDBE}"/>
              </a:ext>
            </a:extLst>
          </p:cNvPr>
          <p:cNvSpPr/>
          <p:nvPr/>
        </p:nvSpPr>
        <p:spPr>
          <a:xfrm rot="21079893">
            <a:off x="3724918" y="5244469"/>
            <a:ext cx="2356877" cy="56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7161BBC-0AAD-490D-95C9-102ABC499C1F}"/>
              </a:ext>
            </a:extLst>
          </p:cNvPr>
          <p:cNvSpPr/>
          <p:nvPr/>
        </p:nvSpPr>
        <p:spPr>
          <a:xfrm rot="21079893">
            <a:off x="8117460" y="4612735"/>
            <a:ext cx="2356877" cy="5662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E5C7784-C9E8-45EF-AC47-88C91877AEF0}"/>
              </a:ext>
            </a:extLst>
          </p:cNvPr>
          <p:cNvSpPr/>
          <p:nvPr/>
        </p:nvSpPr>
        <p:spPr>
          <a:xfrm rot="21079893">
            <a:off x="9031591" y="2756848"/>
            <a:ext cx="2356877" cy="56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FB2EBF-8B79-4E25-A846-CCC50DF686A1}"/>
              </a:ext>
            </a:extLst>
          </p:cNvPr>
          <p:cNvSpPr/>
          <p:nvPr/>
        </p:nvSpPr>
        <p:spPr>
          <a:xfrm rot="21079893">
            <a:off x="8550668" y="1506630"/>
            <a:ext cx="2356877" cy="56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DED33F0-D297-4E8A-8367-C69B3B5CC7BC}"/>
              </a:ext>
            </a:extLst>
          </p:cNvPr>
          <p:cNvSpPr/>
          <p:nvPr/>
        </p:nvSpPr>
        <p:spPr>
          <a:xfrm rot="21079893">
            <a:off x="7246100" y="1366886"/>
            <a:ext cx="553432" cy="19223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A002213-6F15-47B7-95EE-49D85078FDEE}"/>
              </a:ext>
            </a:extLst>
          </p:cNvPr>
          <p:cNvSpPr/>
          <p:nvPr/>
        </p:nvSpPr>
        <p:spPr>
          <a:xfrm rot="21079893">
            <a:off x="7647909" y="4119353"/>
            <a:ext cx="553432" cy="19223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部分円 34">
            <a:extLst>
              <a:ext uri="{FF2B5EF4-FFF2-40B4-BE49-F238E27FC236}">
                <a16:creationId xmlns:a16="http://schemas.microsoft.com/office/drawing/2014/main" id="{D50380CC-E2DD-46ED-ABA1-2B69BDABB070}"/>
              </a:ext>
            </a:extLst>
          </p:cNvPr>
          <p:cNvSpPr/>
          <p:nvPr/>
        </p:nvSpPr>
        <p:spPr>
          <a:xfrm rot="3379795">
            <a:off x="5484062" y="4114556"/>
            <a:ext cx="936973" cy="844548"/>
          </a:xfrm>
          <a:prstGeom prst="pie">
            <a:avLst>
              <a:gd name="adj1" fmla="val 19150261"/>
              <a:gd name="adj2" fmla="val 162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949D951-C8BB-4EE9-A699-0D1769D0A4F7}"/>
              </a:ext>
            </a:extLst>
          </p:cNvPr>
          <p:cNvSpPr txBox="1"/>
          <p:nvPr/>
        </p:nvSpPr>
        <p:spPr>
          <a:xfrm>
            <a:off x="229454" y="3039978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ギミック</a:t>
            </a:r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が起動</a:t>
            </a: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00E21541-0A77-4191-983A-E5241486E27D}"/>
              </a:ext>
            </a:extLst>
          </p:cNvPr>
          <p:cNvSpPr/>
          <p:nvPr/>
        </p:nvSpPr>
        <p:spPr>
          <a:xfrm rot="10253421">
            <a:off x="8994800" y="2046831"/>
            <a:ext cx="2789935" cy="6186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972AA1-2E7C-40A3-A424-64A1D53762EE}"/>
              </a:ext>
            </a:extLst>
          </p:cNvPr>
          <p:cNvSpPr/>
          <p:nvPr/>
        </p:nvSpPr>
        <p:spPr>
          <a:xfrm>
            <a:off x="7865090" y="2242611"/>
            <a:ext cx="1137289" cy="1077357"/>
          </a:xfrm>
          <a:prstGeom prst="ellipse">
            <a:avLst/>
          </a:prstGeom>
          <a:solidFill>
            <a:srgbClr val="987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岩</a:t>
            </a:r>
          </a:p>
        </p:txBody>
      </p:sp>
    </p:spTree>
    <p:extLst>
      <p:ext uri="{BB962C8B-B14F-4D97-AF65-F5344CB8AC3E}">
        <p14:creationId xmlns:p14="http://schemas.microsoft.com/office/powerpoint/2010/main" val="8146932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113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新・デビルワールド</vt:lpstr>
      <vt:lpstr>ゲーム進行</vt:lpstr>
      <vt:lpstr>新要素  傾き</vt:lpstr>
      <vt:lpstr>新要素  傾き</vt:lpstr>
      <vt:lpstr>新要素  傾き</vt:lpstr>
      <vt:lpstr>新要素  傾き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22</cp:revision>
  <dcterms:created xsi:type="dcterms:W3CDTF">2024-10-06T23:14:48Z</dcterms:created>
  <dcterms:modified xsi:type="dcterms:W3CDTF">2024-10-07T05:35:46Z</dcterms:modified>
</cp:coreProperties>
</file>