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71F83"/>
    <a:srgbClr val="53137F"/>
    <a:srgbClr val="CE1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2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8F58-CADC-4364-9B3C-22A5C82DAE34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4FDD-04E6-47DD-9262-4B32AA64E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14FDD-04E6-47DD-9262-4B32AA64EE9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6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フロント, リモコン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2B932E3-E527-3399-E334-BE9D740C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402080"/>
            <a:ext cx="5187696" cy="5187696"/>
          </a:xfrm>
          <a:prstGeom prst="rect">
            <a:avLst/>
          </a:prstGeom>
        </p:spPr>
      </p:pic>
      <p:pic>
        <p:nvPicPr>
          <p:cNvPr id="7" name="図 6" descr="屋内, 時計, 電車, 暗い が含まれている画像&#10;&#10;自動的に生成された説明">
            <a:extLst>
              <a:ext uri="{FF2B5EF4-FFF2-40B4-BE49-F238E27FC236}">
                <a16:creationId xmlns:a16="http://schemas.microsoft.com/office/drawing/2014/main" id="{C1ECA574-3ACE-EE28-CED1-0F71D1B2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" y="-376047"/>
            <a:ext cx="4270248" cy="16013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C359F7-976D-FD1C-1733-B512E8F76AED}"/>
              </a:ext>
            </a:extLst>
          </p:cNvPr>
          <p:cNvSpPr/>
          <p:nvPr/>
        </p:nvSpPr>
        <p:spPr>
          <a:xfrm>
            <a:off x="68580" y="877824"/>
            <a:ext cx="3931920" cy="524256"/>
          </a:xfrm>
          <a:prstGeom prst="rect">
            <a:avLst/>
          </a:prstGeom>
          <a:solidFill>
            <a:srgbClr val="CE1284"/>
          </a:solidFill>
          <a:ln w="38100">
            <a:solidFill>
              <a:srgbClr val="53137F"/>
            </a:solidFill>
          </a:ln>
          <a:effectLst>
            <a:glow rad="635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操作一覧表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6691C7-E448-C999-19CA-3C6E6F956F93}"/>
              </a:ext>
            </a:extLst>
          </p:cNvPr>
          <p:cNvSpPr/>
          <p:nvPr/>
        </p:nvSpPr>
        <p:spPr>
          <a:xfrm>
            <a:off x="68580" y="4379976"/>
            <a:ext cx="3589020" cy="2386584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624164-002F-703E-956C-F78525798467}"/>
              </a:ext>
            </a:extLst>
          </p:cNvPr>
          <p:cNvSpPr/>
          <p:nvPr/>
        </p:nvSpPr>
        <p:spPr>
          <a:xfrm>
            <a:off x="5018532" y="33528"/>
            <a:ext cx="4818888" cy="2578608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22C3D6-3847-1225-44C1-9330B77100E0}"/>
              </a:ext>
            </a:extLst>
          </p:cNvPr>
          <p:cNvSpPr/>
          <p:nvPr/>
        </p:nvSpPr>
        <p:spPr>
          <a:xfrm>
            <a:off x="5660136" y="5321808"/>
            <a:ext cx="4177284" cy="1444752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DA3E57-AAA4-14DE-3685-292292446DE8}"/>
              </a:ext>
            </a:extLst>
          </p:cNvPr>
          <p:cNvSpPr/>
          <p:nvPr/>
        </p:nvSpPr>
        <p:spPr>
          <a:xfrm rot="21241452">
            <a:off x="3763523" y="2132936"/>
            <a:ext cx="1242060" cy="2099698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DB80F098-5568-0EE8-5ED7-B43857A7605D}"/>
              </a:ext>
            </a:extLst>
          </p:cNvPr>
          <p:cNvSpPr/>
          <p:nvPr/>
        </p:nvSpPr>
        <p:spPr>
          <a:xfrm rot="16200000" flipV="1">
            <a:off x="1160906" y="1839087"/>
            <a:ext cx="1552956" cy="3440429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7BEB3-5965-9E67-431D-0BB903D4C13B}"/>
              </a:ext>
            </a:extLst>
          </p:cNvPr>
          <p:cNvSpPr/>
          <p:nvPr/>
        </p:nvSpPr>
        <p:spPr>
          <a:xfrm>
            <a:off x="68580" y="4053840"/>
            <a:ext cx="3589020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左スティック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十字ボタン</a:t>
            </a:r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AF145049-0EB2-0A97-82D2-9E717F58DC70}"/>
              </a:ext>
            </a:extLst>
          </p:cNvPr>
          <p:cNvSpPr/>
          <p:nvPr/>
        </p:nvSpPr>
        <p:spPr>
          <a:xfrm>
            <a:off x="5781294" y="3559302"/>
            <a:ext cx="347472" cy="160629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818B7F-77D6-2B4E-D3CB-0AB68FE4C3E8}"/>
              </a:ext>
            </a:extLst>
          </p:cNvPr>
          <p:cNvSpPr/>
          <p:nvPr/>
        </p:nvSpPr>
        <p:spPr>
          <a:xfrm>
            <a:off x="5657088" y="4858512"/>
            <a:ext cx="4177284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ＳＴＡＲＴボタン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3B35A2E-827D-DDB5-8B60-430D257D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0FE0BC1D-6A1D-32CF-9B5F-4B3E4AB03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AD5968-A0EF-3A6F-3620-5C3E83A62348}"/>
              </a:ext>
            </a:extLst>
          </p:cNvPr>
          <p:cNvSpPr txBox="1"/>
          <p:nvPr/>
        </p:nvSpPr>
        <p:spPr>
          <a:xfrm>
            <a:off x="1793748" y="47325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0" name="図 1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03A4462-05F5-FF03-467A-AA7242E6B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86" y="5460601"/>
            <a:ext cx="504225" cy="504225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BBCDBD2-21F5-D62C-5894-570D1CEC04DE}"/>
              </a:ext>
            </a:extLst>
          </p:cNvPr>
          <p:cNvSpPr/>
          <p:nvPr/>
        </p:nvSpPr>
        <p:spPr>
          <a:xfrm>
            <a:off x="5894588" y="5575664"/>
            <a:ext cx="266065" cy="25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6C60A-2F26-D524-0F2B-C92D36A5DC1F}"/>
              </a:ext>
            </a:extLst>
          </p:cNvPr>
          <p:cNvSpPr txBox="1"/>
          <p:nvPr/>
        </p:nvSpPr>
        <p:spPr>
          <a:xfrm>
            <a:off x="85588" y="5444019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ステージが傾いた方向に進むと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足が速くなる！！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逆に坂を上るようにして進むと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足が遅くなってしまう・・・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C71E83-F9B5-E91F-1BC8-1B4BF848E485}"/>
              </a:ext>
            </a:extLst>
          </p:cNvPr>
          <p:cNvSpPr txBox="1"/>
          <p:nvPr/>
        </p:nvSpPr>
        <p:spPr>
          <a:xfrm>
            <a:off x="6332994" y="5430012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ポーズメニュー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638FA4E-5203-9D04-3D37-C065A6260681}"/>
              </a:ext>
            </a:extLst>
          </p:cNvPr>
          <p:cNvSpPr txBox="1"/>
          <p:nvPr/>
        </p:nvSpPr>
        <p:spPr>
          <a:xfrm>
            <a:off x="5723394" y="6166866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ゲームを続ける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最初から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タイトルに戻る</a:t>
            </a:r>
          </a:p>
        </p:txBody>
      </p:sp>
      <p:sp>
        <p:nvSpPr>
          <p:cNvPr id="25" name="矢印: 上向き折線 24">
            <a:extLst>
              <a:ext uri="{FF2B5EF4-FFF2-40B4-BE49-F238E27FC236}">
                <a16:creationId xmlns:a16="http://schemas.microsoft.com/office/drawing/2014/main" id="{A2831672-BE32-BBAB-CC29-3137A0249F03}"/>
              </a:ext>
            </a:extLst>
          </p:cNvPr>
          <p:cNvSpPr/>
          <p:nvPr/>
        </p:nvSpPr>
        <p:spPr>
          <a:xfrm rot="5400000" flipV="1">
            <a:off x="7256393" y="1970656"/>
            <a:ext cx="1552956" cy="2513590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29794C-C107-0559-D58F-5CE82D6EAE12}"/>
              </a:ext>
            </a:extLst>
          </p:cNvPr>
          <p:cNvSpPr/>
          <p:nvPr/>
        </p:nvSpPr>
        <p:spPr>
          <a:xfrm>
            <a:off x="5015484" y="2250948"/>
            <a:ext cx="4818888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Ａボタン</a:t>
            </a:r>
          </a:p>
        </p:txBody>
      </p: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78CF3C7E-794E-7780-6D6A-02DE3B8E6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82" y="32264"/>
            <a:ext cx="766944" cy="766944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8D95C8-2C78-8B10-30CE-383A753D1693}"/>
              </a:ext>
            </a:extLst>
          </p:cNvPr>
          <p:cNvSpPr txBox="1"/>
          <p:nvPr/>
        </p:nvSpPr>
        <p:spPr>
          <a:xfrm>
            <a:off x="5832805" y="1112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6B4AC9-1FF9-C551-51B7-B913E27E895E}"/>
              </a:ext>
            </a:extLst>
          </p:cNvPr>
          <p:cNvSpPr txBox="1"/>
          <p:nvPr/>
        </p:nvSpPr>
        <p:spPr>
          <a:xfrm>
            <a:off x="4984046" y="803416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正面に向かってファイアボールを放つ！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炎のオーブか鍵を持っているときにしか放てないが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敵を目玉焼きにして食べてしまえばスコアが加算！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倒した敵は一定時間で復活するので注意しよう！</a:t>
            </a:r>
          </a:p>
        </p:txBody>
      </p:sp>
    </p:spTree>
    <p:extLst>
      <p:ext uri="{BB962C8B-B14F-4D97-AF65-F5344CB8AC3E}">
        <p14:creationId xmlns:p14="http://schemas.microsoft.com/office/powerpoint/2010/main" val="5927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2A9119-4764-46FA-B5C6-3971935A7509}"/>
              </a:ext>
            </a:extLst>
          </p:cNvPr>
          <p:cNvSpPr/>
          <p:nvPr/>
        </p:nvSpPr>
        <p:spPr>
          <a:xfrm>
            <a:off x="5656387" y="1600200"/>
            <a:ext cx="3886200" cy="503799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E0D426-5D09-40C8-A046-D0E209E3A220}"/>
              </a:ext>
            </a:extLst>
          </p:cNvPr>
          <p:cNvSpPr/>
          <p:nvPr/>
        </p:nvSpPr>
        <p:spPr>
          <a:xfrm>
            <a:off x="5855976" y="5410269"/>
            <a:ext cx="3539806" cy="1013827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2AF61C-D0CE-498F-9174-18D6B4E38149}"/>
              </a:ext>
            </a:extLst>
          </p:cNvPr>
          <p:cNvSpPr/>
          <p:nvPr/>
        </p:nvSpPr>
        <p:spPr>
          <a:xfrm>
            <a:off x="5819231" y="2093396"/>
            <a:ext cx="3576551" cy="32197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D9733F-2627-4516-B173-154B240BC1DD}"/>
              </a:ext>
            </a:extLst>
          </p:cNvPr>
          <p:cNvSpPr/>
          <p:nvPr/>
        </p:nvSpPr>
        <p:spPr>
          <a:xfrm>
            <a:off x="131885" y="114300"/>
            <a:ext cx="2110153" cy="5715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あそびかた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3A5E48-41FE-48C7-9AD2-55E5033DC319}"/>
              </a:ext>
            </a:extLst>
          </p:cNvPr>
          <p:cNvSpPr/>
          <p:nvPr/>
        </p:nvSpPr>
        <p:spPr>
          <a:xfrm>
            <a:off x="430823" y="1600200"/>
            <a:ext cx="3886200" cy="503799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4E4706-82E5-4B41-A257-9F062AC4BAEB}"/>
              </a:ext>
            </a:extLst>
          </p:cNvPr>
          <p:cNvSpPr/>
          <p:nvPr/>
        </p:nvSpPr>
        <p:spPr>
          <a:xfrm>
            <a:off x="211015" y="1292469"/>
            <a:ext cx="2602523" cy="738554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肉を食べつくせ！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747265-F197-4EFF-870D-39CF07752B30}"/>
              </a:ext>
            </a:extLst>
          </p:cNvPr>
          <p:cNvSpPr/>
          <p:nvPr/>
        </p:nvSpPr>
        <p:spPr>
          <a:xfrm>
            <a:off x="5410202" y="1292469"/>
            <a:ext cx="2602523" cy="73855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デビルを倒せ！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4117C20-80BB-4974-B5C4-92525AF02D53}"/>
              </a:ext>
            </a:extLst>
          </p:cNvPr>
          <p:cNvSpPr/>
          <p:nvPr/>
        </p:nvSpPr>
        <p:spPr>
          <a:xfrm>
            <a:off x="4632530" y="4574208"/>
            <a:ext cx="659423" cy="1688123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4B13624-AB55-4C80-8822-24009719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18" y="2158327"/>
            <a:ext cx="2015537" cy="15704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BF8AE5D-A00F-459C-B2D8-B2EF94CF7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52" y="3634118"/>
            <a:ext cx="1635735" cy="1371686"/>
          </a:xfrm>
          <a:prstGeom prst="rect">
            <a:avLst/>
          </a:prstGeom>
          <a:effectLst>
            <a:glow rad="101600">
              <a:srgbClr val="FFFF00">
                <a:alpha val="40000"/>
              </a:srgbClr>
            </a:glo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AF5ABFD-CAC5-4E38-9086-CCD81A2A41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4563" r="15871" b="5444"/>
          <a:stretch/>
        </p:blipFill>
        <p:spPr>
          <a:xfrm>
            <a:off x="5964068" y="3921868"/>
            <a:ext cx="1040792" cy="730052"/>
          </a:xfrm>
          <a:prstGeom prst="rect">
            <a:avLst/>
          </a:prstGeom>
          <a:effectLst>
            <a:glow rad="101600">
              <a:srgbClr val="FFFF00">
                <a:alpha val="40000"/>
              </a:srgbClr>
            </a:glow>
          </a:effec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25C712B-5B87-4A33-A06C-AAAE5FE66725}"/>
              </a:ext>
            </a:extLst>
          </p:cNvPr>
          <p:cNvSpPr/>
          <p:nvPr/>
        </p:nvSpPr>
        <p:spPr>
          <a:xfrm>
            <a:off x="656491" y="2184578"/>
            <a:ext cx="3354905" cy="2964451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868D3C3-B603-45C3-A7A2-88AF95AF4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" y="2273281"/>
            <a:ext cx="1113502" cy="1113502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24D78E-3FF7-4DF4-B248-0DB2A102D41D}"/>
              </a:ext>
            </a:extLst>
          </p:cNvPr>
          <p:cNvSpPr/>
          <p:nvPr/>
        </p:nvSpPr>
        <p:spPr>
          <a:xfrm>
            <a:off x="656490" y="5345113"/>
            <a:ext cx="3354906" cy="108206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69954F8-8F96-4A9F-94B7-6AD62330A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7755">
            <a:off x="716102" y="5407580"/>
            <a:ext cx="1120600" cy="910488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FE494C2-5572-4637-BBFB-715BF1B8393F}"/>
              </a:ext>
            </a:extLst>
          </p:cNvPr>
          <p:cNvSpPr txBox="1"/>
          <p:nvPr/>
        </p:nvSpPr>
        <p:spPr>
          <a:xfrm>
            <a:off x="1997206" y="2564137"/>
            <a:ext cx="204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オーブを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持っている間だけ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246372-D678-47E4-AC46-887368B268FE}"/>
              </a:ext>
            </a:extLst>
          </p:cNvPr>
          <p:cNvSpPr txBox="1"/>
          <p:nvPr/>
        </p:nvSpPr>
        <p:spPr>
          <a:xfrm>
            <a:off x="1948264" y="5424480"/>
            <a:ext cx="194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全部の肉を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食べたら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次のステップへ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16F948A1-15D2-4A8C-BEF4-49A6FB7FA0F6}"/>
              </a:ext>
            </a:extLst>
          </p:cNvPr>
          <p:cNvSpPr/>
          <p:nvPr/>
        </p:nvSpPr>
        <p:spPr>
          <a:xfrm>
            <a:off x="7192522" y="4166693"/>
            <a:ext cx="591237" cy="46278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1B505E-2C3E-4386-B734-5B2335D001B0}"/>
              </a:ext>
            </a:extLst>
          </p:cNvPr>
          <p:cNvSpPr txBox="1"/>
          <p:nvPr/>
        </p:nvSpPr>
        <p:spPr>
          <a:xfrm>
            <a:off x="7158590" y="3650083"/>
            <a:ext cx="6591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254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IN</a:t>
            </a:r>
            <a:endParaRPr kumimoji="1" lang="ja-JP" altLang="en-US" sz="3200" b="1" dirty="0">
              <a:ln w="25400">
                <a:solidFill>
                  <a:srgbClr val="FF0000"/>
                </a:solidFill>
              </a:ln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BB4C19E-7366-42D8-B053-365C0A2933D8}"/>
              </a:ext>
            </a:extLst>
          </p:cNvPr>
          <p:cNvGrpSpPr/>
          <p:nvPr/>
        </p:nvGrpSpPr>
        <p:grpSpPr>
          <a:xfrm>
            <a:off x="5897596" y="5403326"/>
            <a:ext cx="1867692" cy="1107996"/>
            <a:chOff x="6066272" y="5455860"/>
            <a:chExt cx="1867692" cy="1107996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0E1C74E3-EB09-4A7B-B87A-ADDD95A17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8" t="14563" r="15871" b="5444"/>
            <a:stretch/>
          </p:blipFill>
          <p:spPr>
            <a:xfrm rot="2015752">
              <a:off x="6066272" y="5681189"/>
              <a:ext cx="708899" cy="497249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7E9F989-041C-463B-8082-4A55FEF7AD3E}"/>
                </a:ext>
              </a:extLst>
            </p:cNvPr>
            <p:cNvSpPr txBox="1"/>
            <p:nvPr/>
          </p:nvSpPr>
          <p:spPr>
            <a:xfrm>
              <a:off x="6590503" y="5777729"/>
              <a:ext cx="659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E64C719-AB40-48DD-B4FB-D92767FEA112}"/>
                </a:ext>
              </a:extLst>
            </p:cNvPr>
            <p:cNvSpPr txBox="1"/>
            <p:nvPr/>
          </p:nvSpPr>
          <p:spPr>
            <a:xfrm>
              <a:off x="6859252" y="5455860"/>
              <a:ext cx="10747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/>
                <a:t>４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16C9DF-AD3F-485C-B1F2-6D12F1438BE6}"/>
              </a:ext>
            </a:extLst>
          </p:cNvPr>
          <p:cNvSpPr txBox="1"/>
          <p:nvPr/>
        </p:nvSpPr>
        <p:spPr>
          <a:xfrm>
            <a:off x="7702062" y="5631017"/>
            <a:ext cx="163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全て差し込むとクリア！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C801FA-5D22-41F7-B2F2-3ED77ED30F23}"/>
              </a:ext>
            </a:extLst>
          </p:cNvPr>
          <p:cNvSpPr txBox="1"/>
          <p:nvPr/>
        </p:nvSpPr>
        <p:spPr>
          <a:xfrm>
            <a:off x="6088290" y="4923694"/>
            <a:ext cx="30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鍵を集めてデビルを倒そう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3AFFE0E-50A0-4022-83D1-BC8B01EA1B2E}"/>
              </a:ext>
            </a:extLst>
          </p:cNvPr>
          <p:cNvSpPr/>
          <p:nvPr/>
        </p:nvSpPr>
        <p:spPr>
          <a:xfrm>
            <a:off x="726294" y="3596539"/>
            <a:ext cx="1768856" cy="1489166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776D12D-F9EA-463C-8DA0-39C7A641B58D}"/>
              </a:ext>
            </a:extLst>
          </p:cNvPr>
          <p:cNvGrpSpPr/>
          <p:nvPr/>
        </p:nvGrpSpPr>
        <p:grpSpPr>
          <a:xfrm>
            <a:off x="906517" y="3803807"/>
            <a:ext cx="1447917" cy="766449"/>
            <a:chOff x="842377" y="3760902"/>
            <a:chExt cx="1686862" cy="809354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07585CA-520D-422D-B195-8D80FD9F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77" y="3760902"/>
              <a:ext cx="706517" cy="755103"/>
            </a:xfrm>
            <a:prstGeom prst="rect">
              <a:avLst/>
            </a:prstGeom>
            <a:effectLst>
              <a:glow rad="254000">
                <a:srgbClr val="FFC000"/>
              </a:glow>
            </a:effectLst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44C0263-2905-4A65-A1AA-87E0B5EB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27196">
              <a:off x="1448670" y="3838532"/>
              <a:ext cx="506075" cy="683194"/>
            </a:xfrm>
            <a:prstGeom prst="rect">
              <a:avLst/>
            </a:prstGeom>
            <a:effectLst>
              <a:glow rad="139700">
                <a:srgbClr val="FFC000"/>
              </a:glow>
            </a:effectLst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31F1951C-11D5-4056-B7A8-A6795540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828" y="3815153"/>
              <a:ext cx="643411" cy="755103"/>
            </a:xfrm>
            <a:prstGeom prst="rect">
              <a:avLst/>
            </a:prstGeom>
            <a:effectLst>
              <a:glow rad="139700">
                <a:srgbClr val="92D050"/>
              </a:glow>
            </a:effectLst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816C0F-505B-4F6D-9BCE-217DC993FDB9}"/>
              </a:ext>
            </a:extLst>
          </p:cNvPr>
          <p:cNvSpPr txBox="1"/>
          <p:nvPr/>
        </p:nvSpPr>
        <p:spPr>
          <a:xfrm>
            <a:off x="726412" y="4712301"/>
            <a:ext cx="17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攻撃できる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99392F-3C45-426E-BC16-AD2255D58EC9}"/>
              </a:ext>
            </a:extLst>
          </p:cNvPr>
          <p:cNvSpPr/>
          <p:nvPr/>
        </p:nvSpPr>
        <p:spPr>
          <a:xfrm>
            <a:off x="2531282" y="3599037"/>
            <a:ext cx="1404354" cy="1489166"/>
          </a:xfrm>
          <a:prstGeom prst="rect">
            <a:avLst/>
          </a:prstGeom>
          <a:solidFill>
            <a:schemeClr val="accent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280018-0435-475F-8F78-3AF93B4D745C}"/>
              </a:ext>
            </a:extLst>
          </p:cNvPr>
          <p:cNvGrpSpPr/>
          <p:nvPr/>
        </p:nvGrpSpPr>
        <p:grpSpPr>
          <a:xfrm>
            <a:off x="2723449" y="3688784"/>
            <a:ext cx="1045691" cy="915799"/>
            <a:chOff x="2791847" y="3616960"/>
            <a:chExt cx="1045691" cy="915799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D4B8BF0-D163-4E8D-BDF5-D760BFDC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37755">
              <a:off x="2791847" y="3683135"/>
              <a:ext cx="1045691" cy="849624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F10B6F3-8FEE-4100-932D-99231CD31170}"/>
                </a:ext>
              </a:extLst>
            </p:cNvPr>
            <p:cNvSpPr/>
            <p:nvPr/>
          </p:nvSpPr>
          <p:spPr>
            <a:xfrm rot="2424228">
              <a:off x="3317322" y="3676264"/>
              <a:ext cx="294326" cy="494114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4665596-66E2-4FC9-B0B5-50135D50B2BC}"/>
                </a:ext>
              </a:extLst>
            </p:cNvPr>
            <p:cNvSpPr/>
            <p:nvPr/>
          </p:nvSpPr>
          <p:spPr>
            <a:xfrm rot="2424228">
              <a:off x="3359458" y="3616960"/>
              <a:ext cx="294326" cy="4941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A4A1018-9940-4711-AE15-B108D4CDF1FC}"/>
              </a:ext>
            </a:extLst>
          </p:cNvPr>
          <p:cNvSpPr txBox="1"/>
          <p:nvPr/>
        </p:nvSpPr>
        <p:spPr>
          <a:xfrm>
            <a:off x="2373457" y="4712332"/>
            <a:ext cx="174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肉を食べれる</a:t>
            </a:r>
          </a:p>
        </p:txBody>
      </p:sp>
    </p:spTree>
    <p:extLst>
      <p:ext uri="{BB962C8B-B14F-4D97-AF65-F5344CB8AC3E}">
        <p14:creationId xmlns:p14="http://schemas.microsoft.com/office/powerpoint/2010/main" val="33075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143</Words>
  <Application>Microsoft Office PowerPoint</Application>
  <PresentationFormat>A4 210 x 297 mm</PresentationFormat>
  <Paragraphs>32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HGP創英角ｺﾞｼｯｸUB</vt:lpstr>
      <vt:lpstr>游ゴシック</vt:lpstr>
      <vt:lpstr>游ゴシック Light</vt:lpstr>
      <vt:lpstr>Arial</vt:lpstr>
      <vt:lpstr>Bookman Old Style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金崎　朋弥</dc:creator>
  <cp:lastModifiedBy>student</cp:lastModifiedBy>
  <cp:revision>20</cp:revision>
  <dcterms:created xsi:type="dcterms:W3CDTF">2025-01-20T02:48:45Z</dcterms:created>
  <dcterms:modified xsi:type="dcterms:W3CDTF">2025-01-21T05:34:34Z</dcterms:modified>
</cp:coreProperties>
</file>