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777C7-424D-494A-94F4-9B30167EF0F0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5A7A-1DBF-4A07-9FE2-F83114AEB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71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E5A7A-1DBF-4A07-9FE2-F83114AEB0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79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E5A7A-1DBF-4A07-9FE2-F83114AEB09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86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86911-7BED-C251-E809-E8B035A9A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222AD3-1A53-A6EA-D2DB-C46A527C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121400-ABD0-E208-F541-47D0B376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71B11B-9F41-958C-4F73-166AF436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8BF60E-0CEF-296F-49BA-8F7EA65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48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E7EE4-7CCA-737B-BB3F-CD246EE5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351567-9A19-8D68-471F-EFE700DCE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60ADE-854B-68F4-3427-B71C945E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E9869-3276-40E6-D1BB-CCB62407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6E20B-A46E-1344-9F8A-25C37AB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83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19FAD6-6242-053E-15CE-5B52E759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07537B-F751-F250-7778-F053012DF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01BC4-F36C-4C80-3AE6-2A408335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161BD-B93A-21F1-0733-AE9969E2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9A05F-0FC2-4FA8-ABBC-C945E756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6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2E748-71D8-CC6A-9114-D4F5CD45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1C49CF-3C9E-96E3-4886-8DC3382A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A6A626-66B9-C3BB-112D-B3D8F8B5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BCC4-644F-1CD7-B91A-1BB2E416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C17B-4D53-6B8B-93BB-23EDD224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3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25525-F81B-1A07-8230-C934DB93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64DCEB-906A-826B-2F8F-94965710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726E4-C031-DDAB-CB50-3CA762AB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4ED40-321B-D8E7-04A4-1C68422D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FF470-F1BC-C4CD-618B-92B0ADC2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33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D13B1-174E-419C-C74F-E3CEDB6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15A75D-7135-CDE0-DA29-321C6601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A1DC61-96DE-E1C5-7454-C9EE09E1D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BE1C4-4C19-A632-0304-5C79BDDD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0F51CD-1138-4C06-FE28-732E658C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6674CA-6119-1C1D-0735-D3E78649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92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2D706-11A9-B0A2-2787-EE2084D8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F01766-9BAF-77CB-ABAC-8BDFF4C3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E42366-07F9-A54D-5413-660DD0649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3C48A8-69FE-8BA0-1FCF-3D96D9BE0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564E6B-2DCD-72E9-EBE4-4624C3487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18DAC-4E20-35A2-AB96-14D1EBA2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25E9A-C422-86B9-7344-B237EE15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4DAE36-EE73-D39A-74BE-B2141A16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1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0BAB0-BC4F-296D-483D-07A45E32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67034-771C-9BBF-CA58-2688DD2F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174F11-3135-B8E6-599F-AC0B525D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11558A-36DC-3278-81CB-530EA8C6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12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3C444C-5C86-2BE8-C983-F7F48D6D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5ED52F-9EE8-712B-46AF-C7C479BA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249264-FAFB-6E19-3978-65EBEB64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82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A9F28-CC5D-F351-1A47-45493468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92D12-BADA-01ED-6EE3-9E36173A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98A580-3FB0-C2F4-EE01-58268FBC7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F9FAA0-6CE7-48B3-538A-C0972515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2D6ADF-96A8-9234-813E-25209E0E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FC3FD4-8040-0418-D0D2-E658E6BF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6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91C29-1373-B141-D0AC-EEA69D28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51C8BA-8CC4-4621-D3A9-B6461BC3A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25382-6D2A-6459-304D-E05766CC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C5338C-3811-4706-E781-062A1AB5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EADFEF-2F23-D5D8-5A91-11096B22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A4BD2C-C71E-06ED-96D4-170A3DCC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5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A0A256-A5E5-00D1-590F-F98C168F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A99A88-21A1-4525-BD3B-88F95763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A5B96D-FDC1-34E1-EF74-A4769DD9A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54C02-8D9F-969E-8E63-DC6893EB9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33EDC-CBF2-36F8-2049-10FF9EB1F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03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EE356E91-21D5-B100-E5A0-9D1BD14BE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" y="1850761"/>
            <a:ext cx="2150215" cy="2213239"/>
          </a:xfrm>
          <a:prstGeom prst="rect">
            <a:avLst/>
          </a:prstGeom>
        </p:spPr>
      </p:pic>
      <p:pic>
        <p:nvPicPr>
          <p:cNvPr id="4" name="図 3" descr="テーブル, 皿 が含まれている画像&#10;&#10;自動的に生成された説明">
            <a:extLst>
              <a:ext uri="{FF2B5EF4-FFF2-40B4-BE49-F238E27FC236}">
                <a16:creationId xmlns:a16="http://schemas.microsoft.com/office/drawing/2014/main" id="{A72481A7-0E90-16CE-1A2D-E37E316F4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0"/>
          <a:stretch/>
        </p:blipFill>
        <p:spPr>
          <a:xfrm>
            <a:off x="129698" y="4360807"/>
            <a:ext cx="2733565" cy="2097930"/>
          </a:xfrm>
          <a:prstGeom prst="rect">
            <a:avLst/>
          </a:prstGeom>
        </p:spPr>
      </p:pic>
      <p:pic>
        <p:nvPicPr>
          <p:cNvPr id="15" name="図 14" descr="暗い, ノートパソコン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B558478F-DBF5-C42C-43A2-1AD161D63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3" y="3570561"/>
            <a:ext cx="4273892" cy="2809243"/>
          </a:xfrm>
          <a:prstGeom prst="rect">
            <a:avLst/>
          </a:prstGeom>
        </p:spPr>
      </p:pic>
      <p:pic>
        <p:nvPicPr>
          <p:cNvPr id="20" name="図 19" descr="小さい, 飛行機, 羽根, 座る が含まれている画像&#10;&#10;自動的に生成された説明">
            <a:extLst>
              <a:ext uri="{FF2B5EF4-FFF2-40B4-BE49-F238E27FC236}">
                <a16:creationId xmlns:a16="http://schemas.microsoft.com/office/drawing/2014/main" id="{60DFE9B6-6CD0-7923-321F-75A0791CA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0" t="9098" r="13103"/>
          <a:stretch/>
        </p:blipFill>
        <p:spPr>
          <a:xfrm rot="906881">
            <a:off x="1648627" y="529009"/>
            <a:ext cx="2972171" cy="3107044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6015D5B-21FF-99AA-96A6-B11536297C73}"/>
              </a:ext>
            </a:extLst>
          </p:cNvPr>
          <p:cNvGrpSpPr/>
          <p:nvPr/>
        </p:nvGrpSpPr>
        <p:grpSpPr>
          <a:xfrm>
            <a:off x="4049570" y="1030098"/>
            <a:ext cx="3124841" cy="5080306"/>
            <a:chOff x="4415330" y="1030098"/>
            <a:chExt cx="3124841" cy="5080306"/>
          </a:xfrm>
        </p:grpSpPr>
        <p:pic>
          <p:nvPicPr>
            <p:cNvPr id="10" name="図 9" descr="ロゴ&#10;&#10;自動的に生成された説明">
              <a:extLst>
                <a:ext uri="{FF2B5EF4-FFF2-40B4-BE49-F238E27FC236}">
                  <a16:creationId xmlns:a16="http://schemas.microsoft.com/office/drawing/2014/main" id="{08C0FAEE-D283-DD75-E9AA-63163065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50184">
              <a:off x="5553431" y="1696935"/>
              <a:ext cx="631005" cy="1860450"/>
            </a:xfrm>
            <a:prstGeom prst="rect">
              <a:avLst/>
            </a:prstGeom>
            <a:effectLst>
              <a:glow rad="127000">
                <a:schemeClr val="bg1">
                  <a:alpha val="50000"/>
                </a:schemeClr>
              </a:glow>
            </a:effectLst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A796D19-D33A-E028-B818-A0282D14E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06" y="4236999"/>
              <a:ext cx="2890965" cy="1873405"/>
            </a:xfrm>
            <a:prstGeom prst="rect">
              <a:avLst/>
            </a:prstGeom>
            <a:effectLst>
              <a:glow>
                <a:schemeClr val="bg1"/>
              </a:glow>
            </a:effectLst>
          </p:spPr>
        </p:pic>
        <p:pic>
          <p:nvPicPr>
            <p:cNvPr id="7" name="図 6" descr="ロゴ&#10;&#10;自動的に生成された説明">
              <a:extLst>
                <a:ext uri="{FF2B5EF4-FFF2-40B4-BE49-F238E27FC236}">
                  <a16:creationId xmlns:a16="http://schemas.microsoft.com/office/drawing/2014/main" id="{894F9E77-3C14-8C85-6DE4-D6A48905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2000">
              <a:off x="4415330" y="3557877"/>
              <a:ext cx="2930561" cy="2092765"/>
            </a:xfrm>
            <a:prstGeom prst="rect">
              <a:avLst/>
            </a:prstGeom>
            <a:effectLst>
              <a:glow rad="127000">
                <a:schemeClr val="bg1">
                  <a:alpha val="50000"/>
                </a:schemeClr>
              </a:glow>
            </a:effectLst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C434626-E041-81C4-87B9-CA322AF9A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83187">
              <a:off x="5100205" y="1030098"/>
              <a:ext cx="1293009" cy="1545366"/>
            </a:xfrm>
            <a:prstGeom prst="rect">
              <a:avLst/>
            </a:prstGeom>
            <a:effectLst>
              <a:glow>
                <a:schemeClr val="bg1"/>
              </a:glow>
            </a:effectLst>
          </p:spPr>
        </p:pic>
      </p:grpSp>
      <p:pic>
        <p:nvPicPr>
          <p:cNvPr id="26" name="図 25" descr="Cgで描かれた人の顔&#10;&#10;低い精度で自動的に生成された説明">
            <a:extLst>
              <a:ext uri="{FF2B5EF4-FFF2-40B4-BE49-F238E27FC236}">
                <a16:creationId xmlns:a16="http://schemas.microsoft.com/office/drawing/2014/main" id="{A58C544D-C443-8DA7-BF36-82D46C9F7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" b="40253"/>
          <a:stretch/>
        </p:blipFill>
        <p:spPr>
          <a:xfrm>
            <a:off x="9835560" y="290826"/>
            <a:ext cx="2799749" cy="627521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8829B4-6A28-4D9B-2C6E-DCF1D64A2478}"/>
              </a:ext>
            </a:extLst>
          </p:cNvPr>
          <p:cNvSpPr txBox="1"/>
          <p:nvPr/>
        </p:nvSpPr>
        <p:spPr>
          <a:xfrm>
            <a:off x="9644691" y="243068"/>
            <a:ext cx="861774" cy="6324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組織</a:t>
            </a:r>
            <a:r>
              <a:rPr lang="ja-JP" altLang="en-US" sz="36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 </a:t>
            </a:r>
            <a:r>
              <a:rPr kumimoji="1" lang="ja-JP" altLang="en-US" sz="36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のんだくれぱーりなぃ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85EAF6-C554-F4FD-A9CB-0E16943905D3}"/>
              </a:ext>
            </a:extLst>
          </p:cNvPr>
          <p:cNvSpPr txBox="1"/>
          <p:nvPr/>
        </p:nvSpPr>
        <p:spPr>
          <a:xfrm>
            <a:off x="8719055" y="1643605"/>
            <a:ext cx="1046440" cy="3842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藤田</a:t>
            </a:r>
            <a:r>
              <a:rPr lang="en-US" altLang="ja-JP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 </a:t>
            </a:r>
            <a:r>
              <a:rPr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小原 金崎 佐藤根</a:t>
            </a:r>
            <a:endParaRPr lang="en-US" altLang="ja-JP" sz="28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丹野 渡辺 大野</a:t>
            </a:r>
            <a:endParaRPr kumimoji="1" lang="ja-JP" altLang="en-US" sz="28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49E927-1FCD-5A24-ADE6-E9B68C15CC12}"/>
              </a:ext>
            </a:extLst>
          </p:cNvPr>
          <p:cNvSpPr txBox="1"/>
          <p:nvPr/>
        </p:nvSpPr>
        <p:spPr>
          <a:xfrm>
            <a:off x="8998437" y="254642"/>
            <a:ext cx="861774" cy="6324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人員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pic>
        <p:nvPicPr>
          <p:cNvPr id="24" name="図 23" descr="黒板の文字と絵が描かれた絵&#10;&#10;低い精度で自動的に生成された説明">
            <a:extLst>
              <a:ext uri="{FF2B5EF4-FFF2-40B4-BE49-F238E27FC236}">
                <a16:creationId xmlns:a16="http://schemas.microsoft.com/office/drawing/2014/main" id="{6C2A8443-ECF5-7E7E-A2A8-966923C61E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635">
            <a:off x="7409892" y="4602710"/>
            <a:ext cx="2138522" cy="2138522"/>
          </a:xfrm>
          <a:prstGeom prst="rect">
            <a:avLst/>
          </a:prstGeom>
          <a:effectLst>
            <a:glow rad="50800">
              <a:schemeClr val="tx1"/>
            </a:glow>
          </a:effec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DA0DB7-28D4-133D-0ED9-6061B19B9EBC}"/>
              </a:ext>
            </a:extLst>
          </p:cNvPr>
          <p:cNvSpPr txBox="1"/>
          <p:nvPr/>
        </p:nvSpPr>
        <p:spPr>
          <a:xfrm>
            <a:off x="7424053" y="254642"/>
            <a:ext cx="1107996" cy="43270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6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忍者 三ヵ条</a:t>
            </a:r>
            <a:endParaRPr kumimoji="1" lang="ja-JP" altLang="en-US" sz="4800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141A11-0E34-5A64-9562-C96ABA5CCB7E}"/>
              </a:ext>
            </a:extLst>
          </p:cNvPr>
          <p:cNvSpPr txBox="1"/>
          <p:nvPr/>
        </p:nvSpPr>
        <p:spPr>
          <a:xfrm>
            <a:off x="6036732" y="796488"/>
            <a:ext cx="1538883" cy="4803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分身を駆使し、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障害を</a:t>
            </a:r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乗り越えろ</a:t>
            </a:r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F6BCDF2-10C6-7E30-432F-F6A4BF0B5657}"/>
              </a:ext>
            </a:extLst>
          </p:cNvPr>
          <p:cNvSpPr txBox="1"/>
          <p:nvPr/>
        </p:nvSpPr>
        <p:spPr>
          <a:xfrm>
            <a:off x="1109756" y="796488"/>
            <a:ext cx="1538883" cy="41786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各地に存在する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巻物</a:t>
            </a:r>
            <a:r>
              <a:rPr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を</a:t>
            </a:r>
            <a:r>
              <a:rPr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回収せよ</a:t>
            </a:r>
            <a:r>
              <a:rPr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C4FBE02-FF05-3ADB-6EE8-5D340BEF9D12}"/>
              </a:ext>
            </a:extLst>
          </p:cNvPr>
          <p:cNvSpPr txBox="1"/>
          <p:nvPr/>
        </p:nvSpPr>
        <p:spPr>
          <a:xfrm>
            <a:off x="4008568" y="796488"/>
            <a:ext cx="861774" cy="41527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時に</a:t>
            </a:r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敵を欺け</a:t>
            </a:r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3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8829B4-6A28-4D9B-2C6E-DCF1D64A2478}"/>
              </a:ext>
            </a:extLst>
          </p:cNvPr>
          <p:cNvSpPr txBox="1"/>
          <p:nvPr/>
        </p:nvSpPr>
        <p:spPr>
          <a:xfrm>
            <a:off x="10153181" y="248855"/>
            <a:ext cx="1954381" cy="63602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1500" dirty="0">
                <a:ln w="38100">
                  <a:noFill/>
                </a:ln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操作説明</a:t>
            </a:r>
            <a:endParaRPr kumimoji="1" lang="ja-JP" altLang="en-US" sz="8800" dirty="0">
              <a:ln w="38100">
                <a:noFill/>
              </a:ln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593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46</Words>
  <Application>Microsoft Office PowerPoint</Application>
  <PresentationFormat>ワイド画面</PresentationFormat>
  <Paragraphs>13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玉ねぎ楷書激無料版v7改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勇一 藤田</dc:creator>
  <cp:lastModifiedBy>勇一 藤田</cp:lastModifiedBy>
  <cp:revision>11</cp:revision>
  <dcterms:created xsi:type="dcterms:W3CDTF">2024-09-10T22:25:19Z</dcterms:created>
  <dcterms:modified xsi:type="dcterms:W3CDTF">2024-09-11T04:52:56Z</dcterms:modified>
</cp:coreProperties>
</file>