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ED556-D6AB-5222-1FB0-012F17F0CED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BC32AE-56AB-0DF4-7DA7-4B9B91CE0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AD9B3BE-D35E-76AC-D49F-4736809BDC7E}"/>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F7AA9B04-EA2A-2EB2-BAAF-8ABDBB696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E1F4EB-7E97-A94D-E4DE-8CA52C566311}"/>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353249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07B9F-41F5-0161-3A78-4F5B59318F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1049F7-D3AD-4D73-974C-86BFA122DCC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EF7EDC-E8F4-8125-ED21-DC2186A93A05}"/>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BAB0A224-D025-91D6-04A4-D1FF800EAF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F78C45-67EB-CFE4-F25E-DBE67F637C30}"/>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47489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7D531C-BCA1-559F-5B1D-61CD4FDFDE9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CB8BF2-4853-ABA2-4FBE-7F8B186BF6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FAB561-0865-ADF4-96EF-ABBF1CA85BD7}"/>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944A5668-65DD-9ED0-B637-4D4FB92047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DABE94-6633-316E-64C6-17736897D963}"/>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319171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DB498-1E76-F963-FF38-95C41AA02D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F50FBC-D232-0C02-08AB-207E79A1E7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501B62-00FD-01DB-B20E-AEC03C4D6E9D}"/>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0EFF4675-5C3A-ECA5-C82B-C3ABC8F690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96589-01A0-8655-5BF5-C6F40A396131}"/>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104043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995AB-40F5-55E0-68DB-A3750C24008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6AE497-C312-0C2A-9ECC-2BBD94B57A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778B8CD-6BB6-7AE7-C1FE-0F6D95634A23}"/>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096CF9C4-7648-4A7A-16E1-E4E2F65BB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C37C33-CFC5-42A5-22AA-274C5CDD6F17}"/>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90792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BE4E3-9252-B7C8-8365-EE3F313766C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BDBA31-485F-9414-B064-91A95D6D53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0BA735-64AF-6A7C-2377-7DFF7C45116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01814-9B17-ED19-A3BC-510FB47CF2F6}"/>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6" name="フッター プレースホルダー 5">
            <a:extLst>
              <a:ext uri="{FF2B5EF4-FFF2-40B4-BE49-F238E27FC236}">
                <a16:creationId xmlns:a16="http://schemas.microsoft.com/office/drawing/2014/main" id="{D86E922D-7143-965F-68E1-55CA1D92DA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98673F-EED0-5285-0A94-F5BDC52CE895}"/>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06697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93B31-0B91-1328-ADF2-D9DD0B9127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6D6F35-EF39-59C3-8D9F-D662526FE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67CD97-4AD2-779B-AC23-C866420C23F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FEAE474-ED0B-8101-D92A-97C21041B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B1F8B9-6180-249D-F016-C12ACACC28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5B582CB-B31C-2687-4077-0B24A84AF892}"/>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8" name="フッター プレースホルダー 7">
            <a:extLst>
              <a:ext uri="{FF2B5EF4-FFF2-40B4-BE49-F238E27FC236}">
                <a16:creationId xmlns:a16="http://schemas.microsoft.com/office/drawing/2014/main" id="{F1FEFD50-10A4-3D12-FBC1-0BCEBAE5B6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99B10EC-63F9-9694-3A7F-D8DE75D30431}"/>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72523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EE6A9-BC6C-6A81-397F-AD33A278017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C5742F-F154-82CB-4A38-71B50BC743D2}"/>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4" name="フッター プレースホルダー 3">
            <a:extLst>
              <a:ext uri="{FF2B5EF4-FFF2-40B4-BE49-F238E27FC236}">
                <a16:creationId xmlns:a16="http://schemas.microsoft.com/office/drawing/2014/main" id="{74CF7C96-AF07-02A9-E2E6-48004723D4E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2FA430B-317C-E706-0490-77C288007E7F}"/>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69827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BB2B0C-D0D9-6ADA-29E9-0B7816927413}"/>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3" name="フッター プレースホルダー 2">
            <a:extLst>
              <a:ext uri="{FF2B5EF4-FFF2-40B4-BE49-F238E27FC236}">
                <a16:creationId xmlns:a16="http://schemas.microsoft.com/office/drawing/2014/main" id="{8353B1D2-ADCF-3508-AC22-43D9D08F57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8C737B-1FDF-BBA2-CFDB-81262323228A}"/>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53065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98E2E-11C5-2C7A-F602-D9F25C9721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5266DC-D219-6F9B-5961-82A939E1F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2C459-7C40-7F15-DE52-66DD3561E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F683EF-5167-BA71-EDB3-91B08EE2F46C}"/>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6" name="フッター プレースホルダー 5">
            <a:extLst>
              <a:ext uri="{FF2B5EF4-FFF2-40B4-BE49-F238E27FC236}">
                <a16:creationId xmlns:a16="http://schemas.microsoft.com/office/drawing/2014/main" id="{FBAABE8D-38C1-D253-13F4-08720D5F7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6706A5-86E9-6B11-ECEE-185999F9EC3F}"/>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149696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D356C-5E2B-1752-2830-3F6B57E396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C3ADCF-8A7F-7B1C-CA6A-2DA0DAD67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A80C2E-8812-0D4D-893F-B4F1ABE10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098827-C719-B642-D341-E45100ECCA3D}"/>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6" name="フッター プレースホルダー 5">
            <a:extLst>
              <a:ext uri="{FF2B5EF4-FFF2-40B4-BE49-F238E27FC236}">
                <a16:creationId xmlns:a16="http://schemas.microsoft.com/office/drawing/2014/main" id="{6D724CCA-740A-6128-EC91-D519D9C7B6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CB9C6-FC2C-EA80-93F3-2E0330EAE764}"/>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31311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3643CF-06DC-ACFB-B5EF-4DC8328D8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EFE9E8-0030-7183-C1BC-FB6346F8E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6F4E31-407E-3198-BBA5-51D526951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B8600AA2-0784-7C34-7753-B76504A07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23D0E9-F209-5F4D-1BB8-1260D7BE6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22045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50AF9A-818E-D102-79DE-6BF9535FFF54}"/>
              </a:ext>
            </a:extLst>
          </p:cNvPr>
          <p:cNvSpPr txBox="1"/>
          <p:nvPr/>
        </p:nvSpPr>
        <p:spPr>
          <a:xfrm>
            <a:off x="0" y="0"/>
            <a:ext cx="1390124" cy="707886"/>
          </a:xfrm>
          <a:prstGeom prst="rect">
            <a:avLst/>
          </a:prstGeom>
          <a:noFill/>
        </p:spPr>
        <p:txBody>
          <a:bodyPr wrap="none" rtlCol="0">
            <a:spAutoFit/>
          </a:bodyPr>
          <a:lstStyle/>
          <a:p>
            <a:r>
              <a:rPr kumimoji="1" lang="ja-JP" altLang="en-US" sz="4000" dirty="0">
                <a:latin typeface="851チカラヅヨク-かなB" panose="02000600000000000000" pitchFamily="2" charset="-128"/>
                <a:ea typeface="851チカラヅヨク-かなB" panose="02000600000000000000" pitchFamily="2" charset="-128"/>
              </a:rPr>
              <a:t>・仕様</a:t>
            </a:r>
          </a:p>
        </p:txBody>
      </p:sp>
      <p:sp>
        <p:nvSpPr>
          <p:cNvPr id="7" name="テキスト ボックス 6">
            <a:extLst>
              <a:ext uri="{FF2B5EF4-FFF2-40B4-BE49-F238E27FC236}">
                <a16:creationId xmlns:a16="http://schemas.microsoft.com/office/drawing/2014/main" id="{E6F1292E-41E5-E8D6-3EDA-632143EBB99D}"/>
              </a:ext>
            </a:extLst>
          </p:cNvPr>
          <p:cNvSpPr txBox="1"/>
          <p:nvPr/>
        </p:nvSpPr>
        <p:spPr>
          <a:xfrm>
            <a:off x="149942" y="1018998"/>
            <a:ext cx="2807110" cy="369332"/>
          </a:xfrm>
          <a:prstGeom prst="rect">
            <a:avLst/>
          </a:prstGeom>
          <a:noFill/>
        </p:spPr>
        <p:txBody>
          <a:bodyPr wrap="square" rtlCol="0">
            <a:spAutoFit/>
          </a:bodyPr>
          <a:lstStyle/>
          <a:p>
            <a:r>
              <a:rPr lang="ja-JP" altLang="en-US" dirty="0"/>
              <a:t>分身で高所に登る</a:t>
            </a:r>
            <a:endParaRPr kumimoji="1" lang="ja-JP" altLang="en-US" dirty="0"/>
          </a:p>
        </p:txBody>
      </p:sp>
      <p:sp>
        <p:nvSpPr>
          <p:cNvPr id="9" name="テキスト ボックス 8">
            <a:extLst>
              <a:ext uri="{FF2B5EF4-FFF2-40B4-BE49-F238E27FC236}">
                <a16:creationId xmlns:a16="http://schemas.microsoft.com/office/drawing/2014/main" id="{5C6C49EA-9AE1-F871-97AF-DDA74F866604}"/>
              </a:ext>
            </a:extLst>
          </p:cNvPr>
          <p:cNvSpPr txBox="1"/>
          <p:nvPr/>
        </p:nvSpPr>
        <p:spPr>
          <a:xfrm>
            <a:off x="149941" y="2112991"/>
            <a:ext cx="2182761" cy="369332"/>
          </a:xfrm>
          <a:prstGeom prst="rect">
            <a:avLst/>
          </a:prstGeom>
          <a:noFill/>
        </p:spPr>
        <p:txBody>
          <a:bodyPr wrap="square" rtlCol="0">
            <a:spAutoFit/>
          </a:bodyPr>
          <a:lstStyle/>
          <a:p>
            <a:r>
              <a:rPr lang="ja-JP" altLang="en-US" dirty="0"/>
              <a:t>使い方は無限大！</a:t>
            </a:r>
            <a:endParaRPr kumimoji="1" lang="ja-JP" altLang="en-US" dirty="0"/>
          </a:p>
        </p:txBody>
      </p:sp>
      <p:sp>
        <p:nvSpPr>
          <p:cNvPr id="10" name="テキスト ボックス 9">
            <a:extLst>
              <a:ext uri="{FF2B5EF4-FFF2-40B4-BE49-F238E27FC236}">
                <a16:creationId xmlns:a16="http://schemas.microsoft.com/office/drawing/2014/main" id="{759A4035-798F-4917-D953-05298AD53D42}"/>
              </a:ext>
            </a:extLst>
          </p:cNvPr>
          <p:cNvSpPr txBox="1"/>
          <p:nvPr/>
        </p:nvSpPr>
        <p:spPr>
          <a:xfrm>
            <a:off x="149942" y="1388330"/>
            <a:ext cx="2659624" cy="369332"/>
          </a:xfrm>
          <a:prstGeom prst="rect">
            <a:avLst/>
          </a:prstGeom>
          <a:noFill/>
        </p:spPr>
        <p:txBody>
          <a:bodyPr wrap="square" rtlCol="0">
            <a:spAutoFit/>
          </a:bodyPr>
          <a:lstStyle/>
          <a:p>
            <a:r>
              <a:rPr lang="ja-JP" altLang="en-US" dirty="0"/>
              <a:t>敵引きつけの身代わり</a:t>
            </a:r>
            <a:endParaRPr kumimoji="1" lang="ja-JP" altLang="en-US" dirty="0"/>
          </a:p>
        </p:txBody>
      </p:sp>
      <p:sp>
        <p:nvSpPr>
          <p:cNvPr id="11" name="テキスト ボックス 10">
            <a:extLst>
              <a:ext uri="{FF2B5EF4-FFF2-40B4-BE49-F238E27FC236}">
                <a16:creationId xmlns:a16="http://schemas.microsoft.com/office/drawing/2014/main" id="{1479E448-3055-65F4-8783-4CBD131785A0}"/>
              </a:ext>
            </a:extLst>
          </p:cNvPr>
          <p:cNvSpPr txBox="1"/>
          <p:nvPr/>
        </p:nvSpPr>
        <p:spPr>
          <a:xfrm>
            <a:off x="7420894" y="1252084"/>
            <a:ext cx="2816941" cy="369332"/>
          </a:xfrm>
          <a:prstGeom prst="rect">
            <a:avLst/>
          </a:prstGeom>
          <a:noFill/>
        </p:spPr>
        <p:txBody>
          <a:bodyPr wrap="square" rtlCol="0">
            <a:spAutoFit/>
          </a:bodyPr>
          <a:lstStyle/>
          <a:p>
            <a:r>
              <a:rPr kumimoji="1" lang="ja-JP" altLang="en-US" dirty="0"/>
              <a:t>・目的地に向かう</a:t>
            </a:r>
          </a:p>
        </p:txBody>
      </p:sp>
      <p:sp>
        <p:nvSpPr>
          <p:cNvPr id="12" name="テキスト ボックス 11">
            <a:extLst>
              <a:ext uri="{FF2B5EF4-FFF2-40B4-BE49-F238E27FC236}">
                <a16:creationId xmlns:a16="http://schemas.microsoft.com/office/drawing/2014/main" id="{06566FDA-17DF-DB18-4E91-A6FEE829139E}"/>
              </a:ext>
            </a:extLst>
          </p:cNvPr>
          <p:cNvSpPr txBox="1"/>
          <p:nvPr/>
        </p:nvSpPr>
        <p:spPr>
          <a:xfrm>
            <a:off x="149942" y="707886"/>
            <a:ext cx="2182761" cy="369332"/>
          </a:xfrm>
          <a:prstGeom prst="rect">
            <a:avLst/>
          </a:prstGeom>
          <a:noFill/>
        </p:spPr>
        <p:txBody>
          <a:bodyPr wrap="square" rtlCol="0">
            <a:spAutoFit/>
          </a:bodyPr>
          <a:lstStyle/>
          <a:p>
            <a:r>
              <a:rPr lang="ja-JP" altLang="en-US" dirty="0"/>
              <a:t>舞台は城</a:t>
            </a:r>
            <a:endParaRPr kumimoji="1" lang="ja-JP" altLang="en-US" dirty="0"/>
          </a:p>
        </p:txBody>
      </p:sp>
      <p:sp>
        <p:nvSpPr>
          <p:cNvPr id="13" name="テキスト ボックス 12">
            <a:extLst>
              <a:ext uri="{FF2B5EF4-FFF2-40B4-BE49-F238E27FC236}">
                <a16:creationId xmlns:a16="http://schemas.microsoft.com/office/drawing/2014/main" id="{E28630F1-C038-92E1-1D0E-F00827E73752}"/>
              </a:ext>
            </a:extLst>
          </p:cNvPr>
          <p:cNvSpPr txBox="1"/>
          <p:nvPr/>
        </p:nvSpPr>
        <p:spPr>
          <a:xfrm>
            <a:off x="149941" y="2769826"/>
            <a:ext cx="4424515" cy="369332"/>
          </a:xfrm>
          <a:prstGeom prst="rect">
            <a:avLst/>
          </a:prstGeom>
          <a:noFill/>
        </p:spPr>
        <p:txBody>
          <a:bodyPr wrap="square" rtlCol="0">
            <a:spAutoFit/>
          </a:bodyPr>
          <a:lstStyle/>
          <a:p>
            <a:r>
              <a:rPr lang="ja-JP" altLang="en-US" dirty="0"/>
              <a:t>スタイリッシュ </a:t>
            </a:r>
            <a:r>
              <a:rPr lang="en-US" altLang="ja-JP" dirty="0"/>
              <a:t>or </a:t>
            </a:r>
            <a:r>
              <a:rPr lang="ja-JP" altLang="en-US" dirty="0"/>
              <a:t>隠密が分身の数に影響</a:t>
            </a:r>
            <a:endParaRPr kumimoji="1" lang="ja-JP" altLang="en-US" dirty="0"/>
          </a:p>
        </p:txBody>
      </p:sp>
      <p:sp>
        <p:nvSpPr>
          <p:cNvPr id="14" name="テキスト ボックス 13">
            <a:extLst>
              <a:ext uri="{FF2B5EF4-FFF2-40B4-BE49-F238E27FC236}">
                <a16:creationId xmlns:a16="http://schemas.microsoft.com/office/drawing/2014/main" id="{76AC0CE5-70AD-6168-C7A2-3963A006252A}"/>
              </a:ext>
            </a:extLst>
          </p:cNvPr>
          <p:cNvSpPr txBox="1"/>
          <p:nvPr/>
        </p:nvSpPr>
        <p:spPr>
          <a:xfrm>
            <a:off x="149941" y="3112309"/>
            <a:ext cx="4424515" cy="369332"/>
          </a:xfrm>
          <a:prstGeom prst="rect">
            <a:avLst/>
          </a:prstGeom>
          <a:noFill/>
        </p:spPr>
        <p:txBody>
          <a:bodyPr wrap="square" rtlCol="0">
            <a:spAutoFit/>
          </a:bodyPr>
          <a:lstStyle/>
          <a:p>
            <a:r>
              <a:rPr kumimoji="1" lang="ja-JP" altLang="en-US" dirty="0"/>
              <a:t>分身増やしすぎても隠密に影響が出る</a:t>
            </a:r>
          </a:p>
        </p:txBody>
      </p:sp>
      <p:sp>
        <p:nvSpPr>
          <p:cNvPr id="15" name="テキスト ボックス 14">
            <a:extLst>
              <a:ext uri="{FF2B5EF4-FFF2-40B4-BE49-F238E27FC236}">
                <a16:creationId xmlns:a16="http://schemas.microsoft.com/office/drawing/2014/main" id="{4FFE4003-1CBB-2F57-E5D6-934DB153F567}"/>
              </a:ext>
            </a:extLst>
          </p:cNvPr>
          <p:cNvSpPr txBox="1"/>
          <p:nvPr/>
        </p:nvSpPr>
        <p:spPr>
          <a:xfrm>
            <a:off x="149941" y="3427940"/>
            <a:ext cx="7270954" cy="646331"/>
          </a:xfrm>
          <a:prstGeom prst="rect">
            <a:avLst/>
          </a:prstGeom>
          <a:noFill/>
        </p:spPr>
        <p:txBody>
          <a:bodyPr wrap="square" rtlCol="0">
            <a:spAutoFit/>
          </a:bodyPr>
          <a:lstStyle/>
          <a:p>
            <a:r>
              <a:rPr lang="ja-JP" altLang="en-US" dirty="0"/>
              <a:t>隠密の危険度が高いほどテンション</a:t>
            </a:r>
            <a:r>
              <a:rPr lang="en-US" altLang="ja-JP" dirty="0"/>
              <a:t>UP</a:t>
            </a:r>
          </a:p>
          <a:p>
            <a:r>
              <a:rPr lang="ja-JP" altLang="en-US" dirty="0"/>
              <a:t>隠密が失敗しても、敵の攻撃をジャスト回避でテンション</a:t>
            </a:r>
            <a:r>
              <a:rPr lang="en-US" altLang="ja-JP" dirty="0"/>
              <a:t>UP</a:t>
            </a:r>
            <a:endParaRPr kumimoji="1" lang="ja-JP" altLang="en-US" dirty="0"/>
          </a:p>
        </p:txBody>
      </p:sp>
      <p:sp>
        <p:nvSpPr>
          <p:cNvPr id="16" name="テキスト ボックス 15">
            <a:extLst>
              <a:ext uri="{FF2B5EF4-FFF2-40B4-BE49-F238E27FC236}">
                <a16:creationId xmlns:a16="http://schemas.microsoft.com/office/drawing/2014/main" id="{828C2174-C781-D102-88E0-C9AA78B0022A}"/>
              </a:ext>
            </a:extLst>
          </p:cNvPr>
          <p:cNvSpPr txBox="1"/>
          <p:nvPr/>
        </p:nvSpPr>
        <p:spPr>
          <a:xfrm>
            <a:off x="149942" y="5104703"/>
            <a:ext cx="2807110" cy="369332"/>
          </a:xfrm>
          <a:prstGeom prst="rect">
            <a:avLst/>
          </a:prstGeom>
          <a:noFill/>
        </p:spPr>
        <p:txBody>
          <a:bodyPr wrap="square" rtlCol="0">
            <a:spAutoFit/>
          </a:bodyPr>
          <a:lstStyle/>
          <a:p>
            <a:r>
              <a:rPr lang="ja-JP" altLang="en-US" dirty="0"/>
              <a:t>分身の有効活用</a:t>
            </a:r>
            <a:endParaRPr kumimoji="1" lang="ja-JP" altLang="en-US" dirty="0"/>
          </a:p>
        </p:txBody>
      </p:sp>
      <p:sp>
        <p:nvSpPr>
          <p:cNvPr id="17" name="テキスト ボックス 16">
            <a:extLst>
              <a:ext uri="{FF2B5EF4-FFF2-40B4-BE49-F238E27FC236}">
                <a16:creationId xmlns:a16="http://schemas.microsoft.com/office/drawing/2014/main" id="{E8BDDE29-3A7D-CAF6-D50E-AC3601AF15DB}"/>
              </a:ext>
            </a:extLst>
          </p:cNvPr>
          <p:cNvSpPr txBox="1"/>
          <p:nvPr/>
        </p:nvSpPr>
        <p:spPr>
          <a:xfrm>
            <a:off x="149942" y="1757662"/>
            <a:ext cx="2807110" cy="369332"/>
          </a:xfrm>
          <a:prstGeom prst="rect">
            <a:avLst/>
          </a:prstGeom>
          <a:noFill/>
        </p:spPr>
        <p:txBody>
          <a:bodyPr wrap="square" rtlCol="0">
            <a:spAutoFit/>
          </a:bodyPr>
          <a:lstStyle/>
          <a:p>
            <a:r>
              <a:rPr kumimoji="1" lang="ja-JP" altLang="en-US" dirty="0"/>
              <a:t>士気と耐久力</a:t>
            </a:r>
          </a:p>
        </p:txBody>
      </p:sp>
      <p:sp>
        <p:nvSpPr>
          <p:cNvPr id="18" name="テキスト ボックス 17">
            <a:extLst>
              <a:ext uri="{FF2B5EF4-FFF2-40B4-BE49-F238E27FC236}">
                <a16:creationId xmlns:a16="http://schemas.microsoft.com/office/drawing/2014/main" id="{69183174-199B-CF0F-B514-B668A9A0649A}"/>
              </a:ext>
            </a:extLst>
          </p:cNvPr>
          <p:cNvSpPr txBox="1"/>
          <p:nvPr/>
        </p:nvSpPr>
        <p:spPr>
          <a:xfrm>
            <a:off x="149941" y="3986881"/>
            <a:ext cx="2659624" cy="923330"/>
          </a:xfrm>
          <a:prstGeom prst="rect">
            <a:avLst/>
          </a:prstGeom>
          <a:noFill/>
        </p:spPr>
        <p:txBody>
          <a:bodyPr wrap="square" rtlCol="0">
            <a:spAutoFit/>
          </a:bodyPr>
          <a:lstStyle/>
          <a:p>
            <a:r>
              <a:rPr lang="ja-JP" altLang="en-US" dirty="0"/>
              <a:t>ジャスト回避が士気</a:t>
            </a:r>
            <a:endParaRPr lang="en-US" altLang="ja-JP" dirty="0"/>
          </a:p>
          <a:p>
            <a:r>
              <a:rPr kumimoji="1" lang="ja-JP" altLang="en-US" dirty="0"/>
              <a:t>隠密が耐久力</a:t>
            </a:r>
            <a:endParaRPr kumimoji="1" lang="en-US" altLang="ja-JP" dirty="0"/>
          </a:p>
          <a:p>
            <a:r>
              <a:rPr lang="en-US" altLang="ja-JP" dirty="0"/>
              <a:t>(</a:t>
            </a:r>
            <a:r>
              <a:rPr lang="ja-JP" altLang="en-US" dirty="0"/>
              <a:t>静と動</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47B61011-3316-AD8C-8BB8-FFB1F4D756AD}"/>
              </a:ext>
            </a:extLst>
          </p:cNvPr>
          <p:cNvSpPr txBox="1"/>
          <p:nvPr/>
        </p:nvSpPr>
        <p:spPr>
          <a:xfrm>
            <a:off x="149941" y="5410632"/>
            <a:ext cx="2659624" cy="1477328"/>
          </a:xfrm>
          <a:prstGeom prst="rect">
            <a:avLst/>
          </a:prstGeom>
          <a:noFill/>
        </p:spPr>
        <p:txBody>
          <a:bodyPr wrap="square" rtlCol="0">
            <a:spAutoFit/>
          </a:bodyPr>
          <a:lstStyle/>
          <a:p>
            <a:r>
              <a:rPr kumimoji="1" lang="ja-JP" altLang="en-US" dirty="0"/>
              <a:t>炎が地面にあって分身が焼けちゃって使えないから本体は時間のかかる雲梯ぶら下がりで移動しないといけない</a:t>
            </a:r>
          </a:p>
        </p:txBody>
      </p:sp>
      <p:sp>
        <p:nvSpPr>
          <p:cNvPr id="21" name="テキスト ボックス 20">
            <a:extLst>
              <a:ext uri="{FF2B5EF4-FFF2-40B4-BE49-F238E27FC236}">
                <a16:creationId xmlns:a16="http://schemas.microsoft.com/office/drawing/2014/main" id="{6396FB20-049F-0D99-D362-A5E4AF5E79FD}"/>
              </a:ext>
            </a:extLst>
          </p:cNvPr>
          <p:cNvSpPr txBox="1"/>
          <p:nvPr/>
        </p:nvSpPr>
        <p:spPr>
          <a:xfrm>
            <a:off x="7420895" y="353943"/>
            <a:ext cx="2816941" cy="369332"/>
          </a:xfrm>
          <a:prstGeom prst="rect">
            <a:avLst/>
          </a:prstGeom>
          <a:noFill/>
        </p:spPr>
        <p:txBody>
          <a:bodyPr wrap="square" rtlCol="0">
            <a:spAutoFit/>
          </a:bodyPr>
          <a:lstStyle/>
          <a:p>
            <a:r>
              <a:rPr kumimoji="1" lang="ja-JP" altLang="en-US" dirty="0"/>
              <a:t>・分身増やす</a:t>
            </a:r>
          </a:p>
        </p:txBody>
      </p:sp>
      <p:sp>
        <p:nvSpPr>
          <p:cNvPr id="22" name="テキスト ボックス 21">
            <a:extLst>
              <a:ext uri="{FF2B5EF4-FFF2-40B4-BE49-F238E27FC236}">
                <a16:creationId xmlns:a16="http://schemas.microsoft.com/office/drawing/2014/main" id="{0A5EF5B3-3BED-6AEE-7F15-E0438AF480B2}"/>
              </a:ext>
            </a:extLst>
          </p:cNvPr>
          <p:cNvSpPr txBox="1"/>
          <p:nvPr/>
        </p:nvSpPr>
        <p:spPr>
          <a:xfrm>
            <a:off x="7420894" y="649666"/>
            <a:ext cx="2816941" cy="369332"/>
          </a:xfrm>
          <a:prstGeom prst="rect">
            <a:avLst/>
          </a:prstGeom>
          <a:noFill/>
        </p:spPr>
        <p:txBody>
          <a:bodyPr wrap="square" rtlCol="0">
            <a:spAutoFit/>
          </a:bodyPr>
          <a:lstStyle/>
          <a:p>
            <a:r>
              <a:rPr kumimoji="1" lang="ja-JP" altLang="en-US" dirty="0"/>
              <a:t>・城が舞台</a:t>
            </a:r>
          </a:p>
        </p:txBody>
      </p:sp>
      <p:sp>
        <p:nvSpPr>
          <p:cNvPr id="23" name="テキスト ボックス 22">
            <a:extLst>
              <a:ext uri="{FF2B5EF4-FFF2-40B4-BE49-F238E27FC236}">
                <a16:creationId xmlns:a16="http://schemas.microsoft.com/office/drawing/2014/main" id="{9183B41A-E3DB-E016-E49E-21FF9B1C7CAE}"/>
              </a:ext>
            </a:extLst>
          </p:cNvPr>
          <p:cNvSpPr txBox="1"/>
          <p:nvPr/>
        </p:nvSpPr>
        <p:spPr>
          <a:xfrm>
            <a:off x="7420894" y="950875"/>
            <a:ext cx="2816941" cy="369332"/>
          </a:xfrm>
          <a:prstGeom prst="rect">
            <a:avLst/>
          </a:prstGeom>
          <a:noFill/>
        </p:spPr>
        <p:txBody>
          <a:bodyPr wrap="square" rtlCol="0">
            <a:spAutoFit/>
          </a:bodyPr>
          <a:lstStyle/>
          <a:p>
            <a:r>
              <a:rPr kumimoji="1" lang="ja-JP" altLang="en-US" dirty="0"/>
              <a:t>・障子で視界遮る</a:t>
            </a:r>
          </a:p>
        </p:txBody>
      </p:sp>
      <p:sp>
        <p:nvSpPr>
          <p:cNvPr id="26" name="テキスト ボックス 25">
            <a:extLst>
              <a:ext uri="{FF2B5EF4-FFF2-40B4-BE49-F238E27FC236}">
                <a16:creationId xmlns:a16="http://schemas.microsoft.com/office/drawing/2014/main" id="{EB9D2E5B-C415-7579-4B68-372F4F685D21}"/>
              </a:ext>
            </a:extLst>
          </p:cNvPr>
          <p:cNvSpPr txBox="1"/>
          <p:nvPr/>
        </p:nvSpPr>
        <p:spPr>
          <a:xfrm>
            <a:off x="7420894" y="1621416"/>
            <a:ext cx="2723823" cy="369332"/>
          </a:xfrm>
          <a:prstGeom prst="rect">
            <a:avLst/>
          </a:prstGeom>
          <a:noFill/>
        </p:spPr>
        <p:txBody>
          <a:bodyPr wrap="none" rtlCol="0">
            <a:spAutoFit/>
          </a:bodyPr>
          <a:lstStyle/>
          <a:p>
            <a:r>
              <a:rPr kumimoji="1" lang="ja-JP" altLang="en-US" dirty="0"/>
              <a:t>・</a:t>
            </a:r>
            <a:r>
              <a:rPr lang="ja-JP" altLang="en-US" dirty="0"/>
              <a:t>分身でフックショット</a:t>
            </a:r>
            <a:endParaRPr kumimoji="1" lang="ja-JP" altLang="en-US" dirty="0"/>
          </a:p>
        </p:txBody>
      </p:sp>
      <p:sp>
        <p:nvSpPr>
          <p:cNvPr id="27" name="テキスト ボックス 26">
            <a:extLst>
              <a:ext uri="{FF2B5EF4-FFF2-40B4-BE49-F238E27FC236}">
                <a16:creationId xmlns:a16="http://schemas.microsoft.com/office/drawing/2014/main" id="{174B99CC-1387-020E-5974-D0C8FB1D4ED0}"/>
              </a:ext>
            </a:extLst>
          </p:cNvPr>
          <p:cNvSpPr txBox="1"/>
          <p:nvPr/>
        </p:nvSpPr>
        <p:spPr>
          <a:xfrm>
            <a:off x="7420894" y="1922625"/>
            <a:ext cx="2492990" cy="369332"/>
          </a:xfrm>
          <a:prstGeom prst="rect">
            <a:avLst/>
          </a:prstGeom>
          <a:noFill/>
        </p:spPr>
        <p:txBody>
          <a:bodyPr wrap="none" rtlCol="0">
            <a:spAutoFit/>
          </a:bodyPr>
          <a:lstStyle/>
          <a:p>
            <a:r>
              <a:rPr kumimoji="1" lang="ja-JP" altLang="en-US" dirty="0"/>
              <a:t>・</a:t>
            </a:r>
            <a:r>
              <a:rPr lang="ja-JP" altLang="en-US" dirty="0"/>
              <a:t>分身で重い物を運ぶ</a:t>
            </a:r>
            <a:endParaRPr kumimoji="1" lang="ja-JP" altLang="en-US" dirty="0"/>
          </a:p>
        </p:txBody>
      </p:sp>
      <p:sp>
        <p:nvSpPr>
          <p:cNvPr id="28" name="テキスト ボックス 27">
            <a:extLst>
              <a:ext uri="{FF2B5EF4-FFF2-40B4-BE49-F238E27FC236}">
                <a16:creationId xmlns:a16="http://schemas.microsoft.com/office/drawing/2014/main" id="{708135A1-70D4-890F-5F8D-9193406C03C4}"/>
              </a:ext>
            </a:extLst>
          </p:cNvPr>
          <p:cNvSpPr txBox="1"/>
          <p:nvPr/>
        </p:nvSpPr>
        <p:spPr>
          <a:xfrm>
            <a:off x="7420894" y="2233343"/>
            <a:ext cx="2031325" cy="369332"/>
          </a:xfrm>
          <a:prstGeom prst="rect">
            <a:avLst/>
          </a:prstGeom>
          <a:noFill/>
        </p:spPr>
        <p:txBody>
          <a:bodyPr wrap="none" rtlCol="0">
            <a:spAutoFit/>
          </a:bodyPr>
          <a:lstStyle/>
          <a:p>
            <a:r>
              <a:rPr kumimoji="1" lang="ja-JP" altLang="en-US" dirty="0"/>
              <a:t>・分身を囮にする</a:t>
            </a:r>
          </a:p>
        </p:txBody>
      </p:sp>
      <p:sp>
        <p:nvSpPr>
          <p:cNvPr id="29" name="テキスト ボックス 28">
            <a:extLst>
              <a:ext uri="{FF2B5EF4-FFF2-40B4-BE49-F238E27FC236}">
                <a16:creationId xmlns:a16="http://schemas.microsoft.com/office/drawing/2014/main" id="{5C28C465-1B65-D5A6-70BF-27942E0C0756}"/>
              </a:ext>
            </a:extLst>
          </p:cNvPr>
          <p:cNvSpPr txBox="1"/>
          <p:nvPr/>
        </p:nvSpPr>
        <p:spPr>
          <a:xfrm>
            <a:off x="7420893" y="2580739"/>
            <a:ext cx="2031325" cy="369332"/>
          </a:xfrm>
          <a:prstGeom prst="rect">
            <a:avLst/>
          </a:prstGeom>
          <a:noFill/>
        </p:spPr>
        <p:txBody>
          <a:bodyPr wrap="none" rtlCol="0">
            <a:spAutoFit/>
          </a:bodyPr>
          <a:lstStyle/>
          <a:p>
            <a:r>
              <a:rPr kumimoji="1" lang="ja-JP" altLang="en-US" dirty="0"/>
              <a:t>・分身の上を通る</a:t>
            </a:r>
          </a:p>
        </p:txBody>
      </p:sp>
      <p:sp>
        <p:nvSpPr>
          <p:cNvPr id="30" name="テキスト ボックス 29">
            <a:extLst>
              <a:ext uri="{FF2B5EF4-FFF2-40B4-BE49-F238E27FC236}">
                <a16:creationId xmlns:a16="http://schemas.microsoft.com/office/drawing/2014/main" id="{4C9ACD92-8081-E195-2BD6-3507D04F1B7C}"/>
              </a:ext>
            </a:extLst>
          </p:cNvPr>
          <p:cNvSpPr txBox="1"/>
          <p:nvPr/>
        </p:nvSpPr>
        <p:spPr>
          <a:xfrm>
            <a:off x="7420893" y="2911289"/>
            <a:ext cx="3185487" cy="369332"/>
          </a:xfrm>
          <a:prstGeom prst="rect">
            <a:avLst/>
          </a:prstGeom>
          <a:noFill/>
        </p:spPr>
        <p:txBody>
          <a:bodyPr wrap="none" rtlCol="0">
            <a:spAutoFit/>
          </a:bodyPr>
          <a:lstStyle/>
          <a:p>
            <a:r>
              <a:rPr kumimoji="1" lang="ja-JP" altLang="en-US" dirty="0"/>
              <a:t>・分身を横に並べて壁にする</a:t>
            </a:r>
          </a:p>
        </p:txBody>
      </p:sp>
      <p:sp>
        <p:nvSpPr>
          <p:cNvPr id="31" name="テキスト ボックス 30">
            <a:extLst>
              <a:ext uri="{FF2B5EF4-FFF2-40B4-BE49-F238E27FC236}">
                <a16:creationId xmlns:a16="http://schemas.microsoft.com/office/drawing/2014/main" id="{C882E9FD-7D07-B095-207B-8E84140D8F7D}"/>
              </a:ext>
            </a:extLst>
          </p:cNvPr>
          <p:cNvSpPr txBox="1"/>
          <p:nvPr/>
        </p:nvSpPr>
        <p:spPr>
          <a:xfrm>
            <a:off x="7420893" y="3251280"/>
            <a:ext cx="2492990" cy="369332"/>
          </a:xfrm>
          <a:prstGeom prst="rect">
            <a:avLst/>
          </a:prstGeom>
          <a:noFill/>
        </p:spPr>
        <p:txBody>
          <a:bodyPr wrap="none" rtlCol="0">
            <a:spAutoFit/>
          </a:bodyPr>
          <a:lstStyle/>
          <a:p>
            <a:r>
              <a:rPr kumimoji="1" lang="ja-JP" altLang="en-US" dirty="0"/>
              <a:t>・分身が障害物を押す</a:t>
            </a:r>
          </a:p>
        </p:txBody>
      </p:sp>
      <p:sp>
        <p:nvSpPr>
          <p:cNvPr id="32" name="テキスト ボックス 31">
            <a:extLst>
              <a:ext uri="{FF2B5EF4-FFF2-40B4-BE49-F238E27FC236}">
                <a16:creationId xmlns:a16="http://schemas.microsoft.com/office/drawing/2014/main" id="{532014A5-51CA-5349-CD62-9E2BD6EF9256}"/>
              </a:ext>
            </a:extLst>
          </p:cNvPr>
          <p:cNvSpPr txBox="1"/>
          <p:nvPr/>
        </p:nvSpPr>
        <p:spPr>
          <a:xfrm>
            <a:off x="7420893" y="3552489"/>
            <a:ext cx="3361818" cy="369332"/>
          </a:xfrm>
          <a:prstGeom prst="rect">
            <a:avLst/>
          </a:prstGeom>
          <a:noFill/>
        </p:spPr>
        <p:txBody>
          <a:bodyPr wrap="none" rtlCol="0">
            <a:spAutoFit/>
          </a:bodyPr>
          <a:lstStyle/>
          <a:p>
            <a:r>
              <a:rPr kumimoji="1" lang="ja-JP" altLang="en-US" dirty="0"/>
              <a:t>・分身が敵に見つかると</a:t>
            </a:r>
            <a:r>
              <a:rPr kumimoji="1" lang="en-US" altLang="ja-JP" dirty="0"/>
              <a:t>OUT!!</a:t>
            </a:r>
            <a:endParaRPr kumimoji="1" lang="ja-JP" altLang="en-US" dirty="0"/>
          </a:p>
        </p:txBody>
      </p:sp>
      <p:sp>
        <p:nvSpPr>
          <p:cNvPr id="33" name="テキスト ボックス 32">
            <a:extLst>
              <a:ext uri="{FF2B5EF4-FFF2-40B4-BE49-F238E27FC236}">
                <a16:creationId xmlns:a16="http://schemas.microsoft.com/office/drawing/2014/main" id="{752AC3FA-F45E-ED8F-19BD-578DA9777269}"/>
              </a:ext>
            </a:extLst>
          </p:cNvPr>
          <p:cNvSpPr txBox="1"/>
          <p:nvPr/>
        </p:nvSpPr>
        <p:spPr>
          <a:xfrm>
            <a:off x="7420893" y="3881599"/>
            <a:ext cx="4339650" cy="369332"/>
          </a:xfrm>
          <a:prstGeom prst="rect">
            <a:avLst/>
          </a:prstGeom>
          <a:noFill/>
        </p:spPr>
        <p:txBody>
          <a:bodyPr wrap="none" rtlCol="0">
            <a:spAutoFit/>
          </a:bodyPr>
          <a:lstStyle/>
          <a:p>
            <a:r>
              <a:rPr kumimoji="1" lang="ja-JP" altLang="en-US" dirty="0"/>
              <a:t>・分身を別のところに行かせて分担行動</a:t>
            </a:r>
          </a:p>
        </p:txBody>
      </p:sp>
      <p:sp>
        <p:nvSpPr>
          <p:cNvPr id="34" name="テキスト ボックス 33">
            <a:extLst>
              <a:ext uri="{FF2B5EF4-FFF2-40B4-BE49-F238E27FC236}">
                <a16:creationId xmlns:a16="http://schemas.microsoft.com/office/drawing/2014/main" id="{37EC89EF-1925-74D2-31EA-5AE35BE738E1}"/>
              </a:ext>
            </a:extLst>
          </p:cNvPr>
          <p:cNvSpPr txBox="1"/>
          <p:nvPr/>
        </p:nvSpPr>
        <p:spPr>
          <a:xfrm>
            <a:off x="7420893" y="4201162"/>
            <a:ext cx="2723823" cy="369332"/>
          </a:xfrm>
          <a:prstGeom prst="rect">
            <a:avLst/>
          </a:prstGeom>
          <a:noFill/>
        </p:spPr>
        <p:txBody>
          <a:bodyPr wrap="none" rtlCol="0">
            <a:spAutoFit/>
          </a:bodyPr>
          <a:lstStyle/>
          <a:p>
            <a:r>
              <a:rPr kumimoji="1" lang="ja-JP" altLang="en-US" dirty="0"/>
              <a:t>・分身が分身を指示する</a:t>
            </a:r>
          </a:p>
        </p:txBody>
      </p:sp>
      <p:sp>
        <p:nvSpPr>
          <p:cNvPr id="35" name="テキスト ボックス 34">
            <a:extLst>
              <a:ext uri="{FF2B5EF4-FFF2-40B4-BE49-F238E27FC236}">
                <a16:creationId xmlns:a16="http://schemas.microsoft.com/office/drawing/2014/main" id="{DBA8142B-859B-6694-8B8C-82E41E03BB39}"/>
              </a:ext>
            </a:extLst>
          </p:cNvPr>
          <p:cNvSpPr txBox="1"/>
          <p:nvPr/>
        </p:nvSpPr>
        <p:spPr>
          <a:xfrm>
            <a:off x="7420892" y="4519054"/>
            <a:ext cx="2954655" cy="369332"/>
          </a:xfrm>
          <a:prstGeom prst="rect">
            <a:avLst/>
          </a:prstGeom>
          <a:noFill/>
        </p:spPr>
        <p:txBody>
          <a:bodyPr wrap="none" rtlCol="0">
            <a:spAutoFit/>
          </a:bodyPr>
          <a:lstStyle/>
          <a:p>
            <a:r>
              <a:rPr kumimoji="1" lang="ja-JP" altLang="en-US" dirty="0"/>
              <a:t>・分身に死んだふりさせる</a:t>
            </a:r>
          </a:p>
        </p:txBody>
      </p:sp>
      <p:sp>
        <p:nvSpPr>
          <p:cNvPr id="36" name="テキスト ボックス 35">
            <a:extLst>
              <a:ext uri="{FF2B5EF4-FFF2-40B4-BE49-F238E27FC236}">
                <a16:creationId xmlns:a16="http://schemas.microsoft.com/office/drawing/2014/main" id="{1C2F88EC-45E5-6427-BFD6-42B5A65269AC}"/>
              </a:ext>
            </a:extLst>
          </p:cNvPr>
          <p:cNvSpPr txBox="1"/>
          <p:nvPr/>
        </p:nvSpPr>
        <p:spPr>
          <a:xfrm>
            <a:off x="7420892" y="4838617"/>
            <a:ext cx="1800493" cy="369332"/>
          </a:xfrm>
          <a:prstGeom prst="rect">
            <a:avLst/>
          </a:prstGeom>
          <a:noFill/>
        </p:spPr>
        <p:txBody>
          <a:bodyPr wrap="none" rtlCol="0">
            <a:spAutoFit/>
          </a:bodyPr>
          <a:lstStyle/>
          <a:p>
            <a:r>
              <a:rPr kumimoji="1" lang="ja-JP" altLang="en-US" dirty="0"/>
              <a:t>・壁を登らせる</a:t>
            </a:r>
          </a:p>
        </p:txBody>
      </p:sp>
      <p:sp>
        <p:nvSpPr>
          <p:cNvPr id="37" name="テキスト ボックス 36">
            <a:extLst>
              <a:ext uri="{FF2B5EF4-FFF2-40B4-BE49-F238E27FC236}">
                <a16:creationId xmlns:a16="http://schemas.microsoft.com/office/drawing/2014/main" id="{03E3B765-A30A-3CEE-A90A-FF819106F5BC}"/>
              </a:ext>
            </a:extLst>
          </p:cNvPr>
          <p:cNvSpPr txBox="1"/>
          <p:nvPr/>
        </p:nvSpPr>
        <p:spPr>
          <a:xfrm>
            <a:off x="7420892" y="5148503"/>
            <a:ext cx="2031325" cy="369332"/>
          </a:xfrm>
          <a:prstGeom prst="rect">
            <a:avLst/>
          </a:prstGeom>
          <a:noFill/>
        </p:spPr>
        <p:txBody>
          <a:bodyPr wrap="none" rtlCol="0">
            <a:spAutoFit/>
          </a:bodyPr>
          <a:lstStyle/>
          <a:p>
            <a:r>
              <a:rPr kumimoji="1" lang="ja-JP" altLang="en-US" dirty="0"/>
              <a:t>・分身で挟み撃ち</a:t>
            </a:r>
          </a:p>
        </p:txBody>
      </p:sp>
      <p:sp>
        <p:nvSpPr>
          <p:cNvPr id="38" name="テキスト ボックス 37">
            <a:extLst>
              <a:ext uri="{FF2B5EF4-FFF2-40B4-BE49-F238E27FC236}">
                <a16:creationId xmlns:a16="http://schemas.microsoft.com/office/drawing/2014/main" id="{FF526B93-8419-6FE2-B2B9-1D3982A8E59D}"/>
              </a:ext>
            </a:extLst>
          </p:cNvPr>
          <p:cNvSpPr txBox="1"/>
          <p:nvPr/>
        </p:nvSpPr>
        <p:spPr>
          <a:xfrm>
            <a:off x="7420918" y="5468066"/>
            <a:ext cx="2723823" cy="369332"/>
          </a:xfrm>
          <a:prstGeom prst="rect">
            <a:avLst/>
          </a:prstGeom>
          <a:noFill/>
        </p:spPr>
        <p:txBody>
          <a:bodyPr wrap="none" rtlCol="0">
            <a:spAutoFit/>
          </a:bodyPr>
          <a:lstStyle/>
          <a:p>
            <a:r>
              <a:rPr kumimoji="1" lang="ja-JP" altLang="en-US" dirty="0"/>
              <a:t>・分身でターザンのそれ</a:t>
            </a:r>
          </a:p>
        </p:txBody>
      </p:sp>
      <p:sp>
        <p:nvSpPr>
          <p:cNvPr id="39" name="テキスト ボックス 38">
            <a:extLst>
              <a:ext uri="{FF2B5EF4-FFF2-40B4-BE49-F238E27FC236}">
                <a16:creationId xmlns:a16="http://schemas.microsoft.com/office/drawing/2014/main" id="{BF2B44D7-BBBB-E054-7C04-01E75B6F19BA}"/>
              </a:ext>
            </a:extLst>
          </p:cNvPr>
          <p:cNvSpPr txBox="1"/>
          <p:nvPr/>
        </p:nvSpPr>
        <p:spPr>
          <a:xfrm>
            <a:off x="7425159" y="5777952"/>
            <a:ext cx="2723823" cy="369332"/>
          </a:xfrm>
          <a:prstGeom prst="rect">
            <a:avLst/>
          </a:prstGeom>
          <a:noFill/>
        </p:spPr>
        <p:txBody>
          <a:bodyPr wrap="none" rtlCol="0">
            <a:spAutoFit/>
          </a:bodyPr>
          <a:lstStyle/>
          <a:p>
            <a:r>
              <a:rPr kumimoji="1" lang="ja-JP" altLang="en-US"/>
              <a:t>・分身が天井に張り付く</a:t>
            </a:r>
            <a:endParaRPr kumimoji="1" lang="ja-JP" altLang="en-US" dirty="0"/>
          </a:p>
        </p:txBody>
      </p:sp>
    </p:spTree>
    <p:extLst>
      <p:ext uri="{BB962C8B-B14F-4D97-AF65-F5344CB8AC3E}">
        <p14:creationId xmlns:p14="http://schemas.microsoft.com/office/powerpoint/2010/main" val="3537311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207</Words>
  <Application>Microsoft Office PowerPoint</Application>
  <PresentationFormat>ワイド画面</PresentationFormat>
  <Paragraphs>33</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851チカラヅヨク-かなB</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221134@st.yoshida-g.ac.jp</dc:creator>
  <cp:lastModifiedBy>221134@st.yoshida-g.ac.jp</cp:lastModifiedBy>
  <cp:revision>1</cp:revision>
  <dcterms:created xsi:type="dcterms:W3CDTF">2024-05-07T00:14:54Z</dcterms:created>
  <dcterms:modified xsi:type="dcterms:W3CDTF">2024-05-07T00:38:09Z</dcterms:modified>
</cp:coreProperties>
</file>