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3" r:id="rId3"/>
    <p:sldId id="259" r:id="rId4"/>
    <p:sldId id="261" r:id="rId5"/>
    <p:sldId id="257" r:id="rId6"/>
    <p:sldId id="258" r:id="rId7"/>
    <p:sldId id="260" r:id="rId8"/>
    <p:sldId id="256" r:id="rId9"/>
    <p:sldId id="262" r:id="rId10"/>
    <p:sldId id="264" r:id="rId11"/>
    <p:sldId id="265" r:id="rId12"/>
    <p:sldId id="267" r:id="rId13"/>
    <p:sldId id="268" r:id="rId14"/>
    <p:sldId id="269" r:id="rId15"/>
    <p:sldId id="266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B56B6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0AB-22B3-45CD-B4DF-1ED290EC09A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41393-7218-4C80-8E10-4E7988AA6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3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C34E0-0F71-4AF9-BF06-F662B836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C33CB6-83F6-4632-B506-5B692B6A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281DF4-1D40-4C78-8958-31EACF36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8877A-8AB5-4214-9305-976E5A2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A99D4-6436-4C23-8810-4693C1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5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F2524-011E-48D0-BD4F-27D064DA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BEC44B-9750-4F66-B6F3-7F9CDD98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3BF9A-D990-4C60-A736-7BB70177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95BFB-8856-48CC-9663-76E39FB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02B4F-4B47-43ED-A3FB-A23074E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13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FE6C7-296C-49F0-ABF6-975AC5C51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D90301-BDBB-45D6-BC22-6E4727AC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D2CD4-BD9A-49E6-8915-85D71E05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1216A2-71C9-4A7A-BA4F-80252E86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1C6EB-6B18-47C5-95A7-1E0ED77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8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D6F5F-AD8A-ED2C-68D6-2C8A78C7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DFB257-3B28-4732-3751-899F4F70E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87F50-FEAF-BC5D-1F5D-E0A0FDC0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F78077-9DD3-48AD-DCEB-7171DA8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636E61-F8AC-ED3B-5198-1E743207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036B4911-55E4-DD59-0E59-7644899AB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7C2C62-26C8-8E95-0CB2-586FFB530DC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76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C31F2-AD9A-2C8A-03EB-C636D1C0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E9234-E60E-4BF0-0F42-6EAAEAB9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1FEE96-291C-8B8A-3693-3A328E38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619D203E-022A-7F1B-9545-9121D6B239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6BCAD9-C79E-EC15-98C5-BCC8888D8C00}"/>
              </a:ext>
            </a:extLst>
          </p:cNvPr>
          <p:cNvSpPr/>
          <p:nvPr userDrawn="1"/>
        </p:nvSpPr>
        <p:spPr>
          <a:xfrm>
            <a:off x="0" y="1006764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82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CB07A-70DC-28D6-5EE1-6601BFEF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2D5CBA-9D06-A451-BDF7-3B4DB86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94DF4-9E57-53BF-892C-2C4E1ED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936C3-F25A-ECC9-4DAE-E4D9DB9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0526D-7FDF-0778-5E60-A302851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859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A732D-4D05-B54B-9799-896DA64D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33ED9-CF2F-59ED-06E7-67BC25D3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5AB22C-03C8-9D24-246C-AC6385679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397B4-B08F-CE5E-1A33-836AD436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FA742C-DF5E-C75C-9E75-F2081B7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8C27CB-95EC-F2A2-8A57-FA6A7637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941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70578-044F-89BE-184A-944BC6B6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0E09E-29FE-96C7-9A71-C7CEE8B08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F59B4E-1196-A91D-F271-5C449C0C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25F22A-1F3C-4E0E-F868-2CAEC1F4C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24AB21-B54F-98E3-3B43-4541CD1D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791ECF-0F71-7C3B-6EC4-05E3BC37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7CF480-66C2-A825-73F7-9C85C415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A2F0CC-109F-291E-7CBB-5D956631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06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74FD4-29FE-22FC-D448-CC30FC60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0A857-7F4D-E482-2429-5C896716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B2DF3-4E85-01A7-2C88-DEB1D24A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A7EF-5F14-C4E1-2FC3-2A61A649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252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016C91-1747-3E44-9AD7-A6E4DB81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3BDA91-303A-F7DC-D8B9-8BAFE5B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03FEA9-DED9-B8BC-1892-674D67B0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6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5BB9-FFEC-31C4-15AD-1E96C9F8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6F946-72BB-AD50-8ABA-29F52C64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2F662-C2C9-0D8F-0DEA-7BA26A97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96C346-9EFA-6162-D91F-2866E686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826703-C61A-6C1A-6455-21E762DA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CA0D6C-F1B8-A9FA-0476-C4B50999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1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C6E86-863B-48CC-B517-970355C2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39311-AC3B-44E9-B770-40B6FFEB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846A9-CC03-40EA-8488-ED14B6B0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333B-6821-481C-B352-8ED7ABF2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C8909-A848-4015-9DCB-66E1BC4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7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35724-78C0-54F3-AF37-0EAE14E3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0C9D6E-A87C-EEB2-235B-84B53F267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42B916-FBDB-E228-EB51-DC060B158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84E15-D0CD-1BDB-C595-1EB30FFF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8813C-2AAE-4BB6-4464-A3F47FD1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0F0EEE-15DA-A9BE-6A22-E74B80D8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8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48DE-01F4-97A7-1CD3-DC7CFAFE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FB3E3B-F838-EE1C-D0B2-63A16C688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1EBD2-AAD0-BBB5-4A6A-6E48123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FABDE1-E4A9-1054-67A9-3AE264E7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71E15-D3AE-ACF7-C41F-980393B1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033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BA0293-B47E-5E30-5DB4-615AE16A8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455AA2-E56C-EFA5-CF97-D7DFB727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C0DBB-6AC6-AFAE-1957-8E9A3332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36CB9B-5BF5-7570-0169-8B6EF29A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6C019-4DBA-9784-E978-D9E91C5D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7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D2C2C-0777-40AA-A389-7BC434D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1E289E-FA89-44DA-8D19-A88FEC84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D276E-F73D-4595-9B10-59401330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2540-2389-42C9-A8B3-3582A4A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F0B9A-B082-41F5-91C3-808D3AB2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2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E93AF-1B82-43D1-91F8-56D4891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DE701-696F-4D2D-804B-33C385A3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AD367-7688-4733-905B-6B969B92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D1CB5E-8561-4FC5-A9AB-BBBC2A97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6AFB4E-9CA0-453F-9B0E-45B41DE7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24AB7B-43D0-4C4A-AED9-89DE50EF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5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60B79-CEBB-45AB-8D89-EAC00300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75FBD8-3EF1-44EF-AD55-D4412019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6647A-ECDA-4C14-86C1-B69A5B0D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6AAC8F-ACB9-4601-9740-56B3C3F56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71D8BE-2CE5-4890-AC68-C228283C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9140A7-3EBA-41E0-95AA-C9987D0C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D3F105-E626-432C-99E5-1B066644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F4C11A-6982-481E-9AAD-F842BF4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8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E9AA7-327C-4867-A0F0-9B733FCA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0D3DE0-5DD8-4175-BA4C-1C7A2D2E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7BE79F-4AB3-4BB0-BEF4-2DD95E6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A20EBD-BBE1-475E-8596-DDE6CE0C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3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48EF4-5AF8-496D-AE0A-8272AA08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DC0CC1-A1E9-4FBF-AC05-E313E092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08A541-E474-4EF7-96C8-0A0F33EB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1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F7343-E5C8-4454-A1DA-1E228609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56210-6A56-4A8B-866F-27A977CA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5562D9-9499-44F8-ADEB-518F777D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24184-8CAC-4A41-93DC-2800A307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678B3B-BEF4-4AC0-904D-80EECD0A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AE02C-C198-4B29-BD18-CBB457ED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7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F496-DE04-468B-A076-1584FE8A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B2F980-CC0C-4821-B9B7-A2DD8823C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AD962E-B901-402F-9E3F-9E68E618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E6F57B-38D4-44DA-B8AB-483220A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8B71D-996A-42D1-AEA5-9F964025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16296F-F588-4004-AAE4-FB28FA8B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64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2E0D1B-7277-41E1-A2FE-F265618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7C891-88C4-4CE4-88F0-8505138F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FC482-6342-47A3-941A-58000240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E0E95-5452-4F52-94DE-6DD549F4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5137-4191-422D-80AE-B5C42AF94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4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942385-A5DE-DFB4-80C2-8D35D64E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06713B-884D-C51C-26DD-454F48B1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AC16EB-02CF-DDC3-B7FA-4B3798D15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8C299-A300-BA47-0419-4F2FDEB1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15B947-F4CB-BEA6-E8F4-DEF54A09C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87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F02BF-D644-0F24-C290-A24C6D00A39F}"/>
              </a:ext>
            </a:extLst>
          </p:cNvPr>
          <p:cNvSpPr txBox="1"/>
          <p:nvPr/>
        </p:nvSpPr>
        <p:spPr>
          <a:xfrm>
            <a:off x="4068105" y="2644170"/>
            <a:ext cx="4055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ぴく忍</a:t>
            </a:r>
          </a:p>
        </p:txBody>
      </p:sp>
    </p:spTree>
    <p:extLst>
      <p:ext uri="{BB962C8B-B14F-4D97-AF65-F5344CB8AC3E}">
        <p14:creationId xmlns:p14="http://schemas.microsoft.com/office/powerpoint/2010/main" val="12490133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67669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">
            <a:off x="272394" y="4532682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356892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811" flipH="1">
            <a:off x="2338499" y="3425735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646">
            <a:off x="-10200195" y="3783919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1FE4AB6-4DD2-367F-EB17-87A938693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30841-C179-0B1F-9BA8-6A9BC9F87056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23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2649F1-BB78-EE26-1F88-68C3822D066C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71B16080-6213-6BA8-C9F2-F8A68365E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20" name="図 1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4C7A2B20-03BE-28F5-3971-E44EB54B5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62" y="-5898708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D5C32E5F-C93B-C946-A42F-6397BC14D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12404044" y="-171582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53612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739835-B7D4-F1E1-4B6C-1E7C67A865ED}"/>
              </a:ext>
            </a:extLst>
          </p:cNvPr>
          <p:cNvSpPr txBox="1"/>
          <p:nvPr/>
        </p:nvSpPr>
        <p:spPr>
          <a:xfrm rot="21242680">
            <a:off x="1425235" y="1890654"/>
            <a:ext cx="9496777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74ED307-6210-E626-45CE-9B185D8A3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31" name="図 3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0364618C-2DD9-B728-CB09-0559D9706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62" y="-5898708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CFB32BE-D3B8-5AF0-7CE8-DE37CEF85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12404044" y="-171582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262051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739835-B7D4-F1E1-4B6C-1E7C67A865ED}"/>
              </a:ext>
            </a:extLst>
          </p:cNvPr>
          <p:cNvSpPr txBox="1"/>
          <p:nvPr/>
        </p:nvSpPr>
        <p:spPr>
          <a:xfrm rot="21242680">
            <a:off x="1425235" y="1890654"/>
            <a:ext cx="9496777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7" name="図 16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B9836CF7-C23C-1301-B29B-AC676CECE7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8" t="47793" r="-6036" b="20396"/>
          <a:stretch/>
        </p:blipFill>
        <p:spPr>
          <a:xfrm rot="18708664">
            <a:off x="7757886" y="3370728"/>
            <a:ext cx="2025946" cy="1837570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2035E10F-8A00-2769-91DE-D8088198C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8045405" y="4152329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74ED307-6210-E626-45CE-9B185D8A3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30" name="図 2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9A38C4D6-4485-D0BA-D802-8F2E2AF6D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62" y="1568892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916DF-16E4-5F2A-1F5E-6FE2AFB84DE1}"/>
              </a:ext>
            </a:extLst>
          </p:cNvPr>
          <p:cNvSpPr txBox="1"/>
          <p:nvPr/>
        </p:nvSpPr>
        <p:spPr>
          <a:xfrm>
            <a:off x="6497337" y="3293012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制圧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00B0F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47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11932033" y="-4027964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4336308" y="-3680917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A90FC6D-BCC8-F9B0-736E-374D8D807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872">
            <a:off x="3606643" y="2805493"/>
            <a:ext cx="4828699" cy="4273076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B467BAB-CB15-EDBC-1BA9-32E94909D40F}"/>
              </a:ext>
            </a:extLst>
          </p:cNvPr>
          <p:cNvGrpSpPr/>
          <p:nvPr/>
        </p:nvGrpSpPr>
        <p:grpSpPr>
          <a:xfrm>
            <a:off x="11721137" y="-1668266"/>
            <a:ext cx="3578334" cy="2794875"/>
            <a:chOff x="11721137" y="-1668266"/>
            <a:chExt cx="3578334" cy="2794875"/>
          </a:xfrm>
        </p:grpSpPr>
        <p:pic>
          <p:nvPicPr>
            <p:cNvPr id="13" name="図 12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59DF4458-B89E-1A2F-A65B-5AF10336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4" name="図 13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0CDB01E-AEEA-7E26-7B1F-8369A9B3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981332B-80AD-6E64-FD20-D62E646D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DB3E1B8-7E98-BCAF-5889-5C52CF0926E2}"/>
              </a:ext>
            </a:extLst>
          </p:cNvPr>
          <p:cNvGrpSpPr/>
          <p:nvPr/>
        </p:nvGrpSpPr>
        <p:grpSpPr>
          <a:xfrm flipH="1">
            <a:off x="-3615179" y="-935773"/>
            <a:ext cx="3578334" cy="2794875"/>
            <a:chOff x="11721137" y="-1668266"/>
            <a:chExt cx="3578334" cy="2794875"/>
          </a:xfrm>
        </p:grpSpPr>
        <p:pic>
          <p:nvPicPr>
            <p:cNvPr id="18" name="図 1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5FC0B375-9E23-9709-92C4-1AD5696C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9" name="図 18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42E4CBC8-BF38-9AFA-9294-9D204A41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20" name="図 19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E17A0EB0-B953-D10E-E0C8-263F9E4D7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56538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7938044" y="480779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206355" y="63317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3F6C66E-5D7D-9C6D-EF50-C4367D90CE8C}"/>
              </a:ext>
            </a:extLst>
          </p:cNvPr>
          <p:cNvGrpSpPr/>
          <p:nvPr/>
        </p:nvGrpSpPr>
        <p:grpSpPr>
          <a:xfrm rot="713119">
            <a:off x="7153114" y="3090780"/>
            <a:ext cx="3578334" cy="2794875"/>
            <a:chOff x="11721137" y="-1668266"/>
            <a:chExt cx="3578334" cy="2794875"/>
          </a:xfrm>
        </p:grpSpPr>
        <p:pic>
          <p:nvPicPr>
            <p:cNvPr id="5" name="図 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D4BA8311-6005-2886-CE7C-0DCA1629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7" name="図 6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E5F330F4-E71F-3E87-C05C-D7A7A0195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2" name="図 1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7F53CDF0-07CF-D641-EE79-155629A4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0C4B4F3-53C7-F0ED-6EFF-EDF622A2315D}"/>
              </a:ext>
            </a:extLst>
          </p:cNvPr>
          <p:cNvGrpSpPr/>
          <p:nvPr/>
        </p:nvGrpSpPr>
        <p:grpSpPr>
          <a:xfrm rot="20661143" flipH="1">
            <a:off x="1286842" y="3108759"/>
            <a:ext cx="3578334" cy="2794875"/>
            <a:chOff x="11721137" y="-1668266"/>
            <a:chExt cx="3578334" cy="2794875"/>
          </a:xfrm>
        </p:grpSpPr>
        <p:pic>
          <p:nvPicPr>
            <p:cNvPr id="14" name="図 13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EB31E2E-9730-4F15-7294-4F4BFF98B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6" name="図 15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A8176D3B-C73E-B9AF-1B44-0E5B8063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7" name="図 16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D7C384F-11D6-1357-4CA9-527820D8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187713-5E24-10EE-BC87-8F3D2A4F2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872">
            <a:off x="3606643" y="2805493"/>
            <a:ext cx="4828699" cy="4273076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327088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7938044" y="480779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206355" y="63317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7" name="図 16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397B2BC-D91C-BC9D-AC71-66706DD90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9852807" y="4667528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8" name="図 17" descr="光 が含まれている画像&#10;&#10;自動的に生成された説明">
            <a:extLst>
              <a:ext uri="{FF2B5EF4-FFF2-40B4-BE49-F238E27FC236}">
                <a16:creationId xmlns:a16="http://schemas.microsoft.com/office/drawing/2014/main" id="{002206FA-F64C-F914-FF06-393A16A8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7572462" y="3578436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26E46BE-6C7B-4E07-075B-8A26DE577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9489731" y="288217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A0035C6-1061-E65B-544C-C3217A8C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1249150" y="4775117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2" name="図 2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8A85D2A-361A-5739-9442-2A17F6869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3453119" y="3538744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3" name="図 2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A200057-DB96-D15D-EFCC-38493F5C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1494293" y="2969787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5" name="図 14" descr="シルエ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5E5C01A-A0DF-CF7E-01A8-41618148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8829">
            <a:off x="3020115" y="2508209"/>
            <a:ext cx="5857085" cy="5382433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268433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13268164" y="-539535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5711226" y="-5003050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7" name="図 16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397B2BC-D91C-BC9D-AC71-66706DD90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15182927" y="-1208609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8" name="図 17" descr="光 が含まれている画像&#10;&#10;自動的に生成された説明">
            <a:extLst>
              <a:ext uri="{FF2B5EF4-FFF2-40B4-BE49-F238E27FC236}">
                <a16:creationId xmlns:a16="http://schemas.microsoft.com/office/drawing/2014/main" id="{002206FA-F64C-F914-FF06-393A16A8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12902582" y="-2297701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26E46BE-6C7B-4E07-075B-8A26DE577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14819851" y="-2993965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A0035C6-1061-E65B-544C-C3217A8C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-4255721" y="-861111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2" name="図 2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8A85D2A-361A-5739-9442-2A17F6869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-2051752" y="-2097484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3" name="図 2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A200057-DB96-D15D-EFCC-38493F5C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-4010578" y="-2666441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5" name="図 14" descr="シルエ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5E5C01A-A0DF-CF7E-01A8-41618148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8829">
            <a:off x="3020115" y="2508209"/>
            <a:ext cx="5857085" cy="5382433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204102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2A89D4-9B4D-D09E-A11C-CEAF0E56F39D}"/>
              </a:ext>
            </a:extLst>
          </p:cNvPr>
          <p:cNvSpPr txBox="1"/>
          <p:nvPr/>
        </p:nvSpPr>
        <p:spPr>
          <a:xfrm>
            <a:off x="1778893" y="287771"/>
            <a:ext cx="10372998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76200">
                    <a:prstClr val="white"/>
                  </a:glow>
                  <a:outerShdw blurRad="50800" dist="203200" dir="2700000" algn="tl" rotWithShape="0">
                    <a:srgbClr val="E8E8E8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限りある一人の軍勢で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76200">
                  <a:prstClr val="white"/>
                </a:glow>
                <a:outerShdw blurRad="50800" dist="203200" dir="2700000" algn="tl" rotWithShape="0">
                  <a:srgbClr val="E8E8E8">
                    <a:lumMod val="50000"/>
                    <a:alpha val="40000"/>
                  </a:srgbClr>
                </a:outerShd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76200">
                    <a:prstClr val="white"/>
                  </a:glow>
                  <a:outerShdw blurRad="50800" dist="203200" dir="2700000" algn="tl" rotWithShape="0">
                    <a:srgbClr val="E8E8E8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自由に攻略しろ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F02BF-D644-0F24-C290-A24C6D00A39F}"/>
              </a:ext>
            </a:extLst>
          </p:cNvPr>
          <p:cNvSpPr txBox="1"/>
          <p:nvPr/>
        </p:nvSpPr>
        <p:spPr>
          <a:xfrm>
            <a:off x="127853" y="0"/>
            <a:ext cx="176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内容</a:t>
            </a:r>
          </a:p>
        </p:txBody>
      </p:sp>
      <p:pic>
        <p:nvPicPr>
          <p:cNvPr id="60" name="図 59" descr="図形&#10;&#10;低い精度で自動的に生成された説明">
            <a:extLst>
              <a:ext uri="{FF2B5EF4-FFF2-40B4-BE49-F238E27FC236}">
                <a16:creationId xmlns:a16="http://schemas.microsoft.com/office/drawing/2014/main" id="{F9194053-FA95-32A5-3DAC-F8B60411C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5" y="3271364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61" name="図 60" descr="図形&#10;&#10;低い精度で自動的に生成された説明">
            <a:extLst>
              <a:ext uri="{FF2B5EF4-FFF2-40B4-BE49-F238E27FC236}">
                <a16:creationId xmlns:a16="http://schemas.microsoft.com/office/drawing/2014/main" id="{E1849672-EBF9-AE2E-D580-C42D0CBA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8" y="3279988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53" name="図 52" descr="図形&#10;&#10;低い精度で自動的に生成された説明">
            <a:extLst>
              <a:ext uri="{FF2B5EF4-FFF2-40B4-BE49-F238E27FC236}">
                <a16:creationId xmlns:a16="http://schemas.microsoft.com/office/drawing/2014/main" id="{9E8C2B03-8270-7C22-EAFB-CDA4B28A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8" y="3254116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01129507-2A6D-8426-B227-CF3AEC88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" y="3262740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" name="図 2" descr="図形&#10;&#10;低い精度で自動的に生成された説明">
            <a:extLst>
              <a:ext uri="{FF2B5EF4-FFF2-40B4-BE49-F238E27FC236}">
                <a16:creationId xmlns:a16="http://schemas.microsoft.com/office/drawing/2014/main" id="{C0ADC131-7C1F-E98F-1139-81BB6374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4" y="3271364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4" name="図 3" descr="図形&#10;&#10;低い精度で自動的に生成された説明">
            <a:extLst>
              <a:ext uri="{FF2B5EF4-FFF2-40B4-BE49-F238E27FC236}">
                <a16:creationId xmlns:a16="http://schemas.microsoft.com/office/drawing/2014/main" id="{6D8BF226-168A-C891-F784-E4D43680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3" y="3232751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E891F928-A66E-CC27-ED03-9A69AE7A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" y="3262740"/>
            <a:ext cx="4094348" cy="3595260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EA7124-0F59-3AD4-5B82-DF7E43A4C32A}"/>
              </a:ext>
            </a:extLst>
          </p:cNvPr>
          <p:cNvSpPr txBox="1"/>
          <p:nvPr/>
        </p:nvSpPr>
        <p:spPr>
          <a:xfrm>
            <a:off x="244144" y="1582566"/>
            <a:ext cx="365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使える術は</a:t>
            </a:r>
          </a:p>
        </p:txBody>
      </p:sp>
    </p:spTree>
    <p:extLst>
      <p:ext uri="{BB962C8B-B14F-4D97-AF65-F5344CB8AC3E}">
        <p14:creationId xmlns:p14="http://schemas.microsoft.com/office/powerpoint/2010/main" val="694007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2A89D4-9B4D-D09E-A11C-CEAF0E56F39D}"/>
              </a:ext>
            </a:extLst>
          </p:cNvPr>
          <p:cNvSpPr txBox="1"/>
          <p:nvPr/>
        </p:nvSpPr>
        <p:spPr>
          <a:xfrm>
            <a:off x="1778893" y="287771"/>
            <a:ext cx="10372998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76200">
                    <a:prstClr val="white"/>
                  </a:glow>
                  <a:outerShdw blurRad="50800" dist="203200" dir="2700000" algn="tl" rotWithShape="0">
                    <a:srgbClr val="E8E8E8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限りある一人の軍勢で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76200">
                  <a:prstClr val="white"/>
                </a:glow>
                <a:outerShdw blurRad="50800" dist="203200" dir="2700000" algn="tl" rotWithShape="0">
                  <a:srgbClr val="E8E8E8">
                    <a:lumMod val="50000"/>
                    <a:alpha val="40000"/>
                  </a:srgbClr>
                </a:outerShd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76200">
                    <a:prstClr val="white"/>
                  </a:glow>
                  <a:outerShdw blurRad="50800" dist="203200" dir="2700000" algn="tl" rotWithShape="0">
                    <a:srgbClr val="E8E8E8">
                      <a:lumMod val="50000"/>
                      <a:alpha val="40000"/>
                    </a:srgbClr>
                  </a:outerShd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自由に攻略しろ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F02BF-D644-0F24-C290-A24C6D00A39F}"/>
              </a:ext>
            </a:extLst>
          </p:cNvPr>
          <p:cNvSpPr txBox="1"/>
          <p:nvPr/>
        </p:nvSpPr>
        <p:spPr>
          <a:xfrm>
            <a:off x="127853" y="0"/>
            <a:ext cx="176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内容</a:t>
            </a:r>
          </a:p>
        </p:txBody>
      </p:sp>
      <p:pic>
        <p:nvPicPr>
          <p:cNvPr id="60" name="図 59" descr="図形&#10;&#10;低い精度で自動的に生成された説明">
            <a:extLst>
              <a:ext uri="{FF2B5EF4-FFF2-40B4-BE49-F238E27FC236}">
                <a16:creationId xmlns:a16="http://schemas.microsoft.com/office/drawing/2014/main" id="{F9194053-FA95-32A5-3DAC-F8B60411C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64" y="3202761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61" name="図 60" descr="図形&#10;&#10;低い精度で自動的に生成された説明">
            <a:extLst>
              <a:ext uri="{FF2B5EF4-FFF2-40B4-BE49-F238E27FC236}">
                <a16:creationId xmlns:a16="http://schemas.microsoft.com/office/drawing/2014/main" id="{E1849672-EBF9-AE2E-D580-C42D0CBA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32" y="3213936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53" name="図 52" descr="図形&#10;&#10;低い精度で自動的に生成された説明">
            <a:extLst>
              <a:ext uri="{FF2B5EF4-FFF2-40B4-BE49-F238E27FC236}">
                <a16:creationId xmlns:a16="http://schemas.microsoft.com/office/drawing/2014/main" id="{9E8C2B03-8270-7C22-EAFB-CDA4B28A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15" y="3175948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01129507-2A6D-8426-B227-CF3AEC88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61" y="3187123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" name="図 2" descr="図形&#10;&#10;低い精度で自動的に生成された説明">
            <a:extLst>
              <a:ext uri="{FF2B5EF4-FFF2-40B4-BE49-F238E27FC236}">
                <a16:creationId xmlns:a16="http://schemas.microsoft.com/office/drawing/2014/main" id="{C0ADC131-7C1F-E98F-1139-81BB6374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33" y="3202761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4" name="図 3" descr="図形&#10;&#10;低い精度で自動的に生成された説明">
            <a:extLst>
              <a:ext uri="{FF2B5EF4-FFF2-40B4-BE49-F238E27FC236}">
                <a16:creationId xmlns:a16="http://schemas.microsoft.com/office/drawing/2014/main" id="{6D8BF226-168A-C891-F784-E4D43680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79" y="3213936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E891F928-A66E-CC27-ED03-9A69AE7A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" y="3262740"/>
            <a:ext cx="4094348" cy="3595260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EA7124-0F59-3AD4-5B82-DF7E43A4C32A}"/>
              </a:ext>
            </a:extLst>
          </p:cNvPr>
          <p:cNvSpPr txBox="1"/>
          <p:nvPr/>
        </p:nvSpPr>
        <p:spPr>
          <a:xfrm>
            <a:off x="244144" y="1582566"/>
            <a:ext cx="365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使える術は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6D4702C-370B-1E55-F1F6-983D09F7BC30}"/>
              </a:ext>
            </a:extLst>
          </p:cNvPr>
          <p:cNvSpPr txBox="1"/>
          <p:nvPr/>
        </p:nvSpPr>
        <p:spPr>
          <a:xfrm>
            <a:off x="4456798" y="2105561"/>
            <a:ext cx="3908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F9ED5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分身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のみ</a:t>
            </a:r>
          </a:p>
        </p:txBody>
      </p:sp>
    </p:spTree>
    <p:extLst>
      <p:ext uri="{BB962C8B-B14F-4D97-AF65-F5344CB8AC3E}">
        <p14:creationId xmlns:p14="http://schemas.microsoft.com/office/powerpoint/2010/main" val="3738408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012F815-6E41-B87E-276F-30CAADC64119}"/>
              </a:ext>
            </a:extLst>
          </p:cNvPr>
          <p:cNvGrpSpPr/>
          <p:nvPr/>
        </p:nvGrpSpPr>
        <p:grpSpPr>
          <a:xfrm>
            <a:off x="5088" y="1291010"/>
            <a:ext cx="3539827" cy="4732488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図 9" descr="図形&#10;&#10;低い精度で自動的に生成された説明">
              <a:extLst>
                <a:ext uri="{FF2B5EF4-FFF2-40B4-BE49-F238E27FC236}">
                  <a16:creationId xmlns:a16="http://schemas.microsoft.com/office/drawing/2014/main" id="{30B0AE64-B328-1770-5A00-3E04ACD6F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chemeClr val="bg1">
                  <a:alpha val="62000"/>
                </a:schemeClr>
              </a:glow>
              <a:softEdge rad="31750"/>
            </a:effectLst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33F7C16-2342-2A40-F06F-2AD524A36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2" name="図 1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FBB2C47-C080-BC44-361A-F65D0C00D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3" name="図 12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A9A12C8E-58CB-7A76-DA85-25680D5C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C6859E3-216A-464D-0C6D-24AD252BE9C8}"/>
              </a:ext>
            </a:extLst>
          </p:cNvPr>
          <p:cNvGrpSpPr/>
          <p:nvPr/>
        </p:nvGrpSpPr>
        <p:grpSpPr>
          <a:xfrm>
            <a:off x="3228091" y="-17600"/>
            <a:ext cx="4466560" cy="3631338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DE96EDC-5E6E-AE32-6DCB-8C34939744DF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1E8AF01C-AA09-3829-2782-5E7701586818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0" name="図 19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4D445DE9-81EA-D1BF-776C-3CE4747ED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1" name="図 20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877E89D-A9C3-9409-08A9-BD95B1789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350BC17-74BE-6D32-92B6-05EDD716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DD5EE97D-8CC0-46EF-5896-67334D3A9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3DD9098-394E-7D19-33BE-895269477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C1959453-39FB-9654-B3C6-3D0C0CE2C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</p:grpSp>
        <p:pic>
          <p:nvPicPr>
            <p:cNvPr id="17" name="図 16" descr="図形&#10;&#10;低い精度で自動的に生成された説明">
              <a:extLst>
                <a:ext uri="{FF2B5EF4-FFF2-40B4-BE49-F238E27FC236}">
                  <a16:creationId xmlns:a16="http://schemas.microsoft.com/office/drawing/2014/main" id="{C75DC5DE-007E-F4F2-D5F8-9C2E9FB89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18" name="図 17" descr="図形&#10;&#10;低い精度で自動的に生成された説明">
              <a:extLst>
                <a:ext uri="{FF2B5EF4-FFF2-40B4-BE49-F238E27FC236}">
                  <a16:creationId xmlns:a16="http://schemas.microsoft.com/office/drawing/2014/main" id="{30A2620F-EF31-A518-FCC8-AAF7452B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rgbClr val="00B050">
                  <a:alpha val="70000"/>
                </a:srgbClr>
              </a:glow>
            </a:effectLst>
          </p:spPr>
        </p:pic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1BA3AC38-E88B-381C-8A8A-FD56E2DF9B9B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F02BF-D644-0F24-C290-A24C6D00A39F}"/>
              </a:ext>
            </a:extLst>
          </p:cNvPr>
          <p:cNvSpPr txBox="1"/>
          <p:nvPr/>
        </p:nvSpPr>
        <p:spPr>
          <a:xfrm>
            <a:off x="0" y="82510"/>
            <a:ext cx="577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分身でできること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F95E98-2B9A-04B5-6621-06301C1EAD84}"/>
              </a:ext>
            </a:extLst>
          </p:cNvPr>
          <p:cNvGrpSpPr/>
          <p:nvPr/>
        </p:nvGrpSpPr>
        <p:grpSpPr>
          <a:xfrm>
            <a:off x="3346082" y="3385308"/>
            <a:ext cx="4126182" cy="3442278"/>
            <a:chOff x="6180169" y="3110488"/>
            <a:chExt cx="1632390" cy="1361826"/>
          </a:xfrm>
          <a:effectLst/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E5F6DAB-7892-E7F0-CF7D-0B3DA7A898BA}"/>
                </a:ext>
              </a:extLst>
            </p:cNvPr>
            <p:cNvSpPr/>
            <p:nvPr/>
          </p:nvSpPr>
          <p:spPr>
            <a:xfrm>
              <a:off x="6214260" y="3677413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C8DC3C9-E434-9AB5-4390-5C1868DD1F59}"/>
                </a:ext>
              </a:extLst>
            </p:cNvPr>
            <p:cNvSpPr/>
            <p:nvPr/>
          </p:nvSpPr>
          <p:spPr>
            <a:xfrm>
              <a:off x="6180169" y="3474403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pic>
          <p:nvPicPr>
            <p:cNvPr id="30" name="図 29" descr="図形&#10;&#10;低い精度で自動的に生成された説明">
              <a:extLst>
                <a:ext uri="{FF2B5EF4-FFF2-40B4-BE49-F238E27FC236}">
                  <a16:creationId xmlns:a16="http://schemas.microsoft.com/office/drawing/2014/main" id="{13D4922C-BBFB-83E9-3E97-209D3858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15896" y="3630069"/>
              <a:ext cx="873651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146459-323E-E3D0-981B-FAE4980C88CD}"/>
                </a:ext>
              </a:extLst>
            </p:cNvPr>
            <p:cNvSpPr/>
            <p:nvPr/>
          </p:nvSpPr>
          <p:spPr>
            <a:xfrm>
              <a:off x="7563209" y="3253800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7EEDF78-175D-9341-2A03-09233645F6C0}"/>
                </a:ext>
              </a:extLst>
            </p:cNvPr>
            <p:cNvSpPr/>
            <p:nvPr/>
          </p:nvSpPr>
          <p:spPr>
            <a:xfrm>
              <a:off x="7766840" y="3110488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pic>
          <p:nvPicPr>
            <p:cNvPr id="33" name="図 32" descr="図形&#10;&#10;低い精度で自動的に生成された説明">
              <a:extLst>
                <a:ext uri="{FF2B5EF4-FFF2-40B4-BE49-F238E27FC236}">
                  <a16:creationId xmlns:a16="http://schemas.microsoft.com/office/drawing/2014/main" id="{403F0C61-62CD-CDF1-7D6C-56CCF18C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65" y="3216726"/>
              <a:ext cx="873652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C4DF9D3-AB8A-0CE3-B56A-887CEA60DA6F}"/>
              </a:ext>
            </a:extLst>
          </p:cNvPr>
          <p:cNvGrpSpPr/>
          <p:nvPr/>
        </p:nvGrpSpPr>
        <p:grpSpPr>
          <a:xfrm>
            <a:off x="8185899" y="2498240"/>
            <a:ext cx="2929091" cy="3856831"/>
            <a:chOff x="6614024" y="2993764"/>
            <a:chExt cx="1430657" cy="1883793"/>
          </a:xfrm>
          <a:effectLst/>
        </p:grpSpPr>
        <p:pic>
          <p:nvPicPr>
            <p:cNvPr id="35" name="図 34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F722D3A-1C0D-DAE6-7C5E-4B967B150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6" name="図 35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C5A4D91E-596E-ADE9-9964-B790B4DB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7" name="図 36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5290D9FF-1AF8-8B7F-0845-19D9DF512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2B742F-5CFA-CD92-8F52-E4022959AC8B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85CCED7-CE7B-03DD-1F40-E1421411634B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CAC7C77-EB0F-AD04-F94B-1797006B578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21A5D3E-C36A-DEAF-0B46-5DCF157EC4E3}"/>
              </a:ext>
            </a:extLst>
          </p:cNvPr>
          <p:cNvGrpSpPr/>
          <p:nvPr/>
        </p:nvGrpSpPr>
        <p:grpSpPr>
          <a:xfrm>
            <a:off x="7404767" y="0"/>
            <a:ext cx="4839165" cy="3550851"/>
            <a:chOff x="9426735" y="1880885"/>
            <a:chExt cx="2196201" cy="1611514"/>
          </a:xfrm>
          <a:effectLst/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4072C37-D61E-6230-38BD-971D72778839}"/>
                </a:ext>
              </a:extLst>
            </p:cNvPr>
            <p:cNvSpPr/>
            <p:nvPr/>
          </p:nvSpPr>
          <p:spPr>
            <a:xfrm>
              <a:off x="11426196" y="2413211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23E5AE3-2F2C-C52E-1965-4B6F8B5D27AA}"/>
                </a:ext>
              </a:extLst>
            </p:cNvPr>
            <p:cNvSpPr/>
            <p:nvPr/>
          </p:nvSpPr>
          <p:spPr>
            <a:xfrm>
              <a:off x="9548940" y="2430019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pic>
          <p:nvPicPr>
            <p:cNvPr id="44" name="図 43" descr="図形&#10;&#10;低い精度で自動的に生成された説明">
              <a:extLst>
                <a:ext uri="{FF2B5EF4-FFF2-40B4-BE49-F238E27FC236}">
                  <a16:creationId xmlns:a16="http://schemas.microsoft.com/office/drawing/2014/main" id="{864AC468-A74D-0470-CB13-5631E7384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9720000" y="216854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565807A9-984B-8496-0267-CD626B8F6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065690" y="217566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37F7CD7F-A573-AFF7-6A4B-EC75278E5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411157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62593467-8A3C-C120-2228-1C831B671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745176" y="217687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7E7A1287-98BB-E587-D88F-EBB6824BA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1107000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46F12A77-688D-CD95-95F4-0D745302E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42163" y="1893026"/>
              <a:ext cx="580773" cy="550913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68F8F8AE-E823-C787-7A4A-9AF4AF6A1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735" y="1880885"/>
              <a:ext cx="580773" cy="550913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</a:effectLst>
          </p:spPr>
        </p:pic>
        <p:sp>
          <p:nvSpPr>
            <p:cNvPr id="51" name="矢印: 右 50">
              <a:extLst>
                <a:ext uri="{FF2B5EF4-FFF2-40B4-BE49-F238E27FC236}">
                  <a16:creationId xmlns:a16="http://schemas.microsoft.com/office/drawing/2014/main" id="{B83FC518-6BE7-F1BF-8141-7B3A38B8F4C7}"/>
                </a:ext>
              </a:extLst>
            </p:cNvPr>
            <p:cNvSpPr/>
            <p:nvPr/>
          </p:nvSpPr>
          <p:spPr>
            <a:xfrm>
              <a:off x="9923220" y="2003000"/>
              <a:ext cx="1230710" cy="24885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398479-2847-D370-8239-F7E2B05A3DEF}"/>
              </a:ext>
            </a:extLst>
          </p:cNvPr>
          <p:cNvSpPr txBox="1"/>
          <p:nvPr/>
        </p:nvSpPr>
        <p:spPr>
          <a:xfrm>
            <a:off x="5571760" y="2057005"/>
            <a:ext cx="2351914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踏み台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01600">
                  <a:prstClr val="white">
                    <a:alpha val="90000"/>
                  </a:prst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E66FED-3ACB-6AE4-E121-657E4E19426F}"/>
              </a:ext>
            </a:extLst>
          </p:cNvPr>
          <p:cNvSpPr txBox="1"/>
          <p:nvPr/>
        </p:nvSpPr>
        <p:spPr>
          <a:xfrm>
            <a:off x="9311801" y="34597"/>
            <a:ext cx="1007459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橋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01600">
                  <a:prstClr val="white">
                    <a:alpha val="90000"/>
                  </a:prst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1F54B98-4198-8798-DECA-3F37512F48A8}"/>
              </a:ext>
            </a:extLst>
          </p:cNvPr>
          <p:cNvSpPr txBox="1"/>
          <p:nvPr/>
        </p:nvSpPr>
        <p:spPr>
          <a:xfrm>
            <a:off x="8030065" y="3866824"/>
            <a:ext cx="4014789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ジャンプ台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01600">
                  <a:prstClr val="white">
                    <a:alpha val="90000"/>
                  </a:prst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CC051B0-183D-97E3-6D80-95067713221F}"/>
              </a:ext>
            </a:extLst>
          </p:cNvPr>
          <p:cNvSpPr txBox="1"/>
          <p:nvPr/>
        </p:nvSpPr>
        <p:spPr>
          <a:xfrm>
            <a:off x="3403864" y="5796778"/>
            <a:ext cx="4736304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複数のボタン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01600">
                  <a:prstClr val="white">
                    <a:alpha val="90000"/>
                  </a:prst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825F63-3B33-CB1F-ABD7-43FFAA19939A}"/>
              </a:ext>
            </a:extLst>
          </p:cNvPr>
          <p:cNvSpPr txBox="1"/>
          <p:nvPr/>
        </p:nvSpPr>
        <p:spPr>
          <a:xfrm>
            <a:off x="1232216" y="2367303"/>
            <a:ext cx="972311" cy="120032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囮</a:t>
            </a:r>
            <a:endParaRPr kumimoji="1" lang="ja-JP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01600">
                  <a:prstClr val="white">
                    <a:alpha val="90000"/>
                  </a:prst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436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36E77F0-CCB4-91EF-CFD7-A7BAB21F7338}"/>
              </a:ext>
            </a:extLst>
          </p:cNvPr>
          <p:cNvGrpSpPr/>
          <p:nvPr/>
        </p:nvGrpSpPr>
        <p:grpSpPr>
          <a:xfrm>
            <a:off x="400669" y="1897252"/>
            <a:ext cx="4530723" cy="3334887"/>
            <a:chOff x="289576" y="2492287"/>
            <a:chExt cx="4498047" cy="331083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DE80941-977B-A306-5644-F53D2819A197}"/>
                </a:ext>
              </a:extLst>
            </p:cNvPr>
            <p:cNvGrpSpPr/>
            <p:nvPr/>
          </p:nvGrpSpPr>
          <p:grpSpPr>
            <a:xfrm>
              <a:off x="370127" y="2492287"/>
              <a:ext cx="3626317" cy="1497989"/>
              <a:chOff x="370127" y="2492287"/>
              <a:chExt cx="3626317" cy="1497989"/>
            </a:xfrm>
          </p:grpSpPr>
          <p:pic>
            <p:nvPicPr>
              <p:cNvPr id="24" name="図 23" descr="黒い背景と男性の絵&#10;&#10;低い精度で自動的に生成された説明">
                <a:extLst>
                  <a:ext uri="{FF2B5EF4-FFF2-40B4-BE49-F238E27FC236}">
                    <a16:creationId xmlns:a16="http://schemas.microsoft.com/office/drawing/2014/main" id="{CE0625FC-4077-BF45-E89B-883700F13A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8"/>
              <a:stretch/>
            </p:blipFill>
            <p:spPr>
              <a:xfrm rot="730040">
                <a:off x="370127" y="2492287"/>
                <a:ext cx="1652064" cy="1484383"/>
              </a:xfrm>
              <a:prstGeom prst="rect">
                <a:avLst/>
              </a:prstGeom>
              <a:effectLst>
                <a:glow rad="50800">
                  <a:schemeClr val="accent5">
                    <a:lumMod val="40000"/>
                    <a:lumOff val="60000"/>
                    <a:alpha val="67000"/>
                  </a:schemeClr>
                </a:glow>
              </a:effectLst>
            </p:spPr>
          </p:pic>
          <p:pic>
            <p:nvPicPr>
              <p:cNvPr id="21" name="図 20" descr="黒い背景と男性の絵&#10;&#10;低い精度で自動的に生成された説明">
                <a:extLst>
                  <a:ext uri="{FF2B5EF4-FFF2-40B4-BE49-F238E27FC236}">
                    <a16:creationId xmlns:a16="http://schemas.microsoft.com/office/drawing/2014/main" id="{0D8FE32B-A7EB-E07F-9F40-13D2687166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8"/>
              <a:stretch/>
            </p:blipFill>
            <p:spPr>
              <a:xfrm rot="730040">
                <a:off x="1332408" y="2505893"/>
                <a:ext cx="1652064" cy="1484383"/>
              </a:xfrm>
              <a:prstGeom prst="rect">
                <a:avLst/>
              </a:prstGeom>
              <a:effectLst>
                <a:glow rad="50800">
                  <a:schemeClr val="accent5">
                    <a:lumMod val="40000"/>
                    <a:lumOff val="60000"/>
                    <a:alpha val="67000"/>
                  </a:schemeClr>
                </a:glow>
              </a:effectLst>
            </p:spPr>
          </p:pic>
          <p:pic>
            <p:nvPicPr>
              <p:cNvPr id="22" name="図 21" descr="黒い背景と男性の絵&#10;&#10;低い精度で自動的に生成された説明">
                <a:extLst>
                  <a:ext uri="{FF2B5EF4-FFF2-40B4-BE49-F238E27FC236}">
                    <a16:creationId xmlns:a16="http://schemas.microsoft.com/office/drawing/2014/main" id="{4CC62B86-1353-5343-CC41-7A282D13DD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8"/>
              <a:stretch/>
            </p:blipFill>
            <p:spPr>
              <a:xfrm rot="730040">
                <a:off x="2344380" y="2493215"/>
                <a:ext cx="1652064" cy="1484383"/>
              </a:xfrm>
              <a:prstGeom prst="rect">
                <a:avLst/>
              </a:prstGeom>
              <a:effectLst>
                <a:glow rad="50800">
                  <a:schemeClr val="accent5">
                    <a:lumMod val="40000"/>
                    <a:lumOff val="60000"/>
                  </a:schemeClr>
                </a:glow>
              </a:effectLst>
            </p:spPr>
          </p:pic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CDC11F46-2102-E9CB-78A9-87DA862F4C75}"/>
                </a:ext>
              </a:extLst>
            </p:cNvPr>
            <p:cNvGrpSpPr/>
            <p:nvPr/>
          </p:nvGrpSpPr>
          <p:grpSpPr>
            <a:xfrm>
              <a:off x="289576" y="3562543"/>
              <a:ext cx="4498047" cy="2240579"/>
              <a:chOff x="167917" y="5356520"/>
              <a:chExt cx="2660530" cy="1325270"/>
            </a:xfrm>
          </p:grpSpPr>
          <p:pic>
            <p:nvPicPr>
              <p:cNvPr id="25" name="図 24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C38EEFF-5DB5-D321-6225-85BAA6899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812" y="5356520"/>
                <a:ext cx="662635" cy="1325270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26" name="図 2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CF99E59-ECC0-20C7-3FD4-573FE9AD0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7917" y="5536975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27" name="図 2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CFB41BA-E6B2-4B83-52B6-765F4C1C8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82531" y="5591663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28" name="図 27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721C954-D722-220B-123F-2731E1A41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67932" y="5426314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1B649E-6BB3-0E3E-CA2D-DC20834F678F}"/>
              </a:ext>
            </a:extLst>
          </p:cNvPr>
          <p:cNvSpPr txBox="1"/>
          <p:nvPr/>
        </p:nvSpPr>
        <p:spPr>
          <a:xfrm>
            <a:off x="2586756" y="112486"/>
            <a:ext cx="701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glow rad="127000">
                    <a:srgbClr val="A02B93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士気</a:t>
            </a: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A02B93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&amp;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60000"/>
                    <a:lumOff val="40000"/>
                  </a:srgbClr>
                </a:solidFill>
                <a:effectLst>
                  <a:glow rad="127000">
                    <a:srgbClr val="A02B93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耐久力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A02B93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システム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3F756F-57C4-BE11-ABCC-EC4A8BE31467}"/>
              </a:ext>
            </a:extLst>
          </p:cNvPr>
          <p:cNvGrpSpPr/>
          <p:nvPr/>
        </p:nvGrpSpPr>
        <p:grpSpPr>
          <a:xfrm>
            <a:off x="6911447" y="1877483"/>
            <a:ext cx="4966273" cy="3434830"/>
            <a:chOff x="-2962" y="4570118"/>
            <a:chExt cx="1747193" cy="12084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図 3" descr="図形&#10;&#10;低い精度で自動的に生成された説明">
              <a:extLst>
                <a:ext uri="{FF2B5EF4-FFF2-40B4-BE49-F238E27FC236}">
                  <a16:creationId xmlns:a16="http://schemas.microsoft.com/office/drawing/2014/main" id="{F1EB628B-33CD-5557-6FDA-9EDECFD99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2962" y="4787700"/>
              <a:ext cx="1189010" cy="990832"/>
            </a:xfrm>
            <a:prstGeom prst="rect">
              <a:avLst/>
            </a:prstGeom>
            <a:effectLst>
              <a:glow rad="50800">
                <a:schemeClr val="accent5">
                  <a:lumMod val="40000"/>
                  <a:lumOff val="60000"/>
                </a:schemeClr>
              </a:glow>
            </a:effectLst>
          </p:spPr>
        </p:pic>
        <p:pic>
          <p:nvPicPr>
            <p:cNvPr id="7" name="図 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8732AB2D-A7A9-B032-4C1B-E3251FB96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2468" y="4570118"/>
              <a:ext cx="641763" cy="1190274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C63D12A-2B3A-8EE4-6831-8F1ECED64F1A}"/>
                </a:ext>
              </a:extLst>
            </p:cNvPr>
            <p:cNvSpPr/>
            <p:nvPr/>
          </p:nvSpPr>
          <p:spPr>
            <a:xfrm>
              <a:off x="922973" y="4658725"/>
              <a:ext cx="190078" cy="10181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75D99C-D4CF-62C7-D473-2D162EC3FC3B}"/>
              </a:ext>
            </a:extLst>
          </p:cNvPr>
          <p:cNvSpPr txBox="1"/>
          <p:nvPr/>
        </p:nvSpPr>
        <p:spPr>
          <a:xfrm>
            <a:off x="105727" y="5832266"/>
            <a:ext cx="1198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270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士気を上げすぎると隠密が難しくなる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EC2974-84E4-A8EB-1EA1-F6276CF18281}"/>
              </a:ext>
            </a:extLst>
          </p:cNvPr>
          <p:cNvSpPr txBox="1"/>
          <p:nvPr/>
        </p:nvSpPr>
        <p:spPr>
          <a:xfrm>
            <a:off x="7369646" y="1738661"/>
            <a:ext cx="156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60000"/>
                    <a:lumOff val="40000"/>
                  </a:srgbClr>
                </a:solidFill>
                <a:effectLst>
                  <a:glow rad="127000">
                    <a:srgbClr val="A02B93">
                      <a:alpha val="92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隠密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B935CF-A115-0A90-72C4-824A39967A90}"/>
              </a:ext>
            </a:extLst>
          </p:cNvPr>
          <p:cNvSpPr txBox="1"/>
          <p:nvPr/>
        </p:nvSpPr>
        <p:spPr>
          <a:xfrm>
            <a:off x="1459839" y="2104035"/>
            <a:ext cx="146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1.0</a:t>
            </a: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倍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76200">
                  <a:srgbClr val="C00000">
                    <a:alpha val="90000"/>
                  </a:srgb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A00F54-D873-489B-8B14-DFFE3EF43336}"/>
              </a:ext>
            </a:extLst>
          </p:cNvPr>
          <p:cNvSpPr txBox="1"/>
          <p:nvPr/>
        </p:nvSpPr>
        <p:spPr>
          <a:xfrm>
            <a:off x="229972" y="2116805"/>
            <a:ext cx="1739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0.8</a:t>
            </a: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倍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76200">
                  <a:srgbClr val="C00000">
                    <a:alpha val="90000"/>
                  </a:srgb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CC3906-0BA0-9F14-8179-BDD1534E1D39}"/>
              </a:ext>
            </a:extLst>
          </p:cNvPr>
          <p:cNvSpPr txBox="1"/>
          <p:nvPr/>
        </p:nvSpPr>
        <p:spPr>
          <a:xfrm>
            <a:off x="-89789" y="4026350"/>
            <a:ext cx="447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glow rad="127000">
                    <a:srgbClr val="A02B93">
                      <a:alpha val="92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ジャスト回避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98BC466-DEC4-DFB0-A405-56136236B9FC}"/>
              </a:ext>
            </a:extLst>
          </p:cNvPr>
          <p:cNvGrpSpPr/>
          <p:nvPr/>
        </p:nvGrpSpPr>
        <p:grpSpPr>
          <a:xfrm>
            <a:off x="404593" y="1044818"/>
            <a:ext cx="3980232" cy="567325"/>
            <a:chOff x="530636" y="1778878"/>
            <a:chExt cx="1814023" cy="258563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49B809C-1869-2E0A-EEE1-7E973E34A2A2}"/>
                </a:ext>
              </a:extLst>
            </p:cNvPr>
            <p:cNvSpPr/>
            <p:nvPr/>
          </p:nvSpPr>
          <p:spPr>
            <a:xfrm>
              <a:off x="530636" y="1778878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878FEF3-FFDF-9EC2-0500-E6EA279ED261}"/>
                </a:ext>
              </a:extLst>
            </p:cNvPr>
            <p:cNvSpPr/>
            <p:nvPr/>
          </p:nvSpPr>
          <p:spPr>
            <a:xfrm>
              <a:off x="530638" y="1794089"/>
              <a:ext cx="1033606" cy="236866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37CC4FD5-ACE1-2E1A-968F-1A49A019665E}"/>
                </a:ext>
              </a:extLst>
            </p:cNvPr>
            <p:cNvSpPr/>
            <p:nvPr/>
          </p:nvSpPr>
          <p:spPr>
            <a:xfrm>
              <a:off x="539141" y="1813999"/>
              <a:ext cx="1777726" cy="223442"/>
            </a:xfrm>
            <a:prstGeom prst="rightArrow">
              <a:avLst/>
            </a:prstGeom>
            <a:gradFill flip="none" rotWithShape="1">
              <a:gsLst>
                <a:gs pos="42000">
                  <a:schemeClr val="tx1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CE43F531-7EFF-3E1F-A40E-425AC721BDE8}"/>
              </a:ext>
            </a:extLst>
          </p:cNvPr>
          <p:cNvGrpSpPr/>
          <p:nvPr/>
        </p:nvGrpSpPr>
        <p:grpSpPr>
          <a:xfrm>
            <a:off x="7329156" y="1032874"/>
            <a:ext cx="3980232" cy="567325"/>
            <a:chOff x="3601160" y="5321881"/>
            <a:chExt cx="1814023" cy="258563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86881FE-05B8-F9BF-C852-A82FC11A31C2}"/>
                </a:ext>
              </a:extLst>
            </p:cNvPr>
            <p:cNvSpPr/>
            <p:nvPr/>
          </p:nvSpPr>
          <p:spPr>
            <a:xfrm>
              <a:off x="3601160" y="5321881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589BAD7-B884-83CE-B512-4B99E0A100A9}"/>
                </a:ext>
              </a:extLst>
            </p:cNvPr>
            <p:cNvSpPr/>
            <p:nvPr/>
          </p:nvSpPr>
          <p:spPr>
            <a:xfrm>
              <a:off x="3601162" y="5337092"/>
              <a:ext cx="1033606" cy="2368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D9E08AA5-0C3D-1C36-3259-9753A2A6B8CE}"/>
                </a:ext>
              </a:extLst>
            </p:cNvPr>
            <p:cNvSpPr/>
            <p:nvPr/>
          </p:nvSpPr>
          <p:spPr>
            <a:xfrm>
              <a:off x="3609665" y="5357002"/>
              <a:ext cx="1777726" cy="223442"/>
            </a:xfrm>
            <a:prstGeom prst="rightArrow">
              <a:avLst/>
            </a:prstGeom>
            <a:gradFill flip="none" rotWithShape="1">
              <a:gsLst>
                <a:gs pos="42000">
                  <a:schemeClr val="tx1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D4E9B12-23B8-0C49-90A7-CF12C0484DF7}"/>
              </a:ext>
            </a:extLst>
          </p:cNvPr>
          <p:cNvSpPr txBox="1"/>
          <p:nvPr/>
        </p:nvSpPr>
        <p:spPr>
          <a:xfrm>
            <a:off x="3171713" y="2535557"/>
            <a:ext cx="2916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270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分身にも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27000">
                  <a:prstClr val="white">
                    <a:alpha val="90000"/>
                  </a:prst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270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倍率が加算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04CF70-62D0-20C1-BB15-9F19F022140F}"/>
              </a:ext>
            </a:extLst>
          </p:cNvPr>
          <p:cNvSpPr txBox="1"/>
          <p:nvPr/>
        </p:nvSpPr>
        <p:spPr>
          <a:xfrm>
            <a:off x="3012353" y="4939149"/>
            <a:ext cx="6177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A02B93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分身の</a:t>
            </a:r>
            <a:r>
              <a:rPr kumimoji="1" lang="ja-JP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A02B93"/>
                </a:solidFill>
                <a:effectLst>
                  <a:glow rad="127000">
                    <a:prstClr val="white">
                      <a:alpha val="90000"/>
                    </a:prst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レベル</a:t>
            </a:r>
            <a:r>
              <a:rPr kumimoji="1" lang="ja-JP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A02B93">
                      <a:alpha val="90000"/>
                    </a:srgbClr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に影響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rgbClr val="A02B93">
                    <a:alpha val="90000"/>
                  </a:srgbClr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9D385CD-8C00-67E1-FC66-5B6618DDDEEE}"/>
              </a:ext>
            </a:extLst>
          </p:cNvPr>
          <p:cNvSpPr txBox="1"/>
          <p:nvPr/>
        </p:nvSpPr>
        <p:spPr>
          <a:xfrm>
            <a:off x="3138796" y="1226039"/>
            <a:ext cx="3468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E97132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分身の数</a:t>
            </a:r>
            <a:r>
              <a:rPr kumimoji="1" lang="en-US" altLang="ja-JP" sz="4400" b="0" i="0" u="none" strike="noStrike" kern="1200" cap="none" spc="0" normalizeH="0" baseline="0" noProof="0" dirty="0">
                <a:ln>
                  <a:noFill/>
                </a:ln>
                <a:solidFill>
                  <a:srgbClr val="A02B93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UP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02B93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D996DD-97B4-4A12-1BE9-E9819EC284FA}"/>
              </a:ext>
            </a:extLst>
          </p:cNvPr>
          <p:cNvSpPr txBox="1"/>
          <p:nvPr/>
        </p:nvSpPr>
        <p:spPr>
          <a:xfrm>
            <a:off x="8934854" y="1241260"/>
            <a:ext cx="337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0F9ED5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持続時間</a:t>
            </a:r>
            <a:r>
              <a:rPr kumimoji="1" lang="en-US" altLang="ja-JP" sz="4400" b="0" i="0" u="none" strike="noStrike" kern="1200" cap="none" spc="0" normalizeH="0" baseline="0" noProof="0" dirty="0">
                <a:ln>
                  <a:noFill/>
                </a:ln>
                <a:solidFill>
                  <a:srgbClr val="A02B93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UP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02B93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7533BC-919C-BFFD-4D2D-276CC42CD323}"/>
              </a:ext>
            </a:extLst>
          </p:cNvPr>
          <p:cNvSpPr txBox="1"/>
          <p:nvPr/>
        </p:nvSpPr>
        <p:spPr>
          <a:xfrm>
            <a:off x="-24286" y="275094"/>
            <a:ext cx="2108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glow rad="127000">
                    <a:srgbClr val="A02B93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士気</a:t>
            </a:r>
            <a:endParaRPr kumimoji="1" lang="ja-JP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A02B93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C58E45-6FF4-4B79-6C43-98597157BAD3}"/>
              </a:ext>
            </a:extLst>
          </p:cNvPr>
          <p:cNvSpPr txBox="1"/>
          <p:nvPr/>
        </p:nvSpPr>
        <p:spPr>
          <a:xfrm>
            <a:off x="9597043" y="199161"/>
            <a:ext cx="28201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60000"/>
                    <a:lumOff val="40000"/>
                  </a:srgbClr>
                </a:solidFill>
                <a:effectLst>
                  <a:glow rad="127000">
                    <a:srgbClr val="A02B93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耐久力</a:t>
            </a:r>
            <a:endParaRPr kumimoji="1" lang="ja-JP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A02B93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860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29" grpId="0"/>
      <p:bldP spid="30" grpId="0"/>
      <p:bldP spid="31" grpId="0"/>
      <p:bldP spid="38" grpId="0"/>
      <p:bldP spid="11" grpId="0"/>
      <p:bldP spid="39" grpId="0"/>
      <p:bldP spid="41" grpId="0"/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081BC13D-8CA9-B64E-B679-571CE592F9BF}"/>
              </a:ext>
            </a:extLst>
          </p:cNvPr>
          <p:cNvGrpSpPr/>
          <p:nvPr/>
        </p:nvGrpSpPr>
        <p:grpSpPr>
          <a:xfrm>
            <a:off x="5753541" y="321396"/>
            <a:ext cx="4967393" cy="1601167"/>
            <a:chOff x="96351" y="3175948"/>
            <a:chExt cx="11423041" cy="3682052"/>
          </a:xfrm>
        </p:grpSpPr>
        <p:pic>
          <p:nvPicPr>
            <p:cNvPr id="62" name="図 61" descr="図形&#10;&#10;低い精度で自動的に生成された説明">
              <a:extLst>
                <a:ext uri="{FF2B5EF4-FFF2-40B4-BE49-F238E27FC236}">
                  <a16:creationId xmlns:a16="http://schemas.microsoft.com/office/drawing/2014/main" id="{207B8CD7-A526-9026-FB62-1C1849C8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5044" y="3202761"/>
              <a:ext cx="4094348" cy="3595260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63" name="図 62" descr="図形&#10;&#10;低い精度で自動的に生成された説明">
              <a:extLst>
                <a:ext uri="{FF2B5EF4-FFF2-40B4-BE49-F238E27FC236}">
                  <a16:creationId xmlns:a16="http://schemas.microsoft.com/office/drawing/2014/main" id="{400CF839-6C2D-4801-4753-4AFBBA11B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812" y="3213936"/>
              <a:ext cx="4094348" cy="3595260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37A79BB4-B3A3-0669-6DE6-94F889366B4F}"/>
                </a:ext>
              </a:extLst>
            </p:cNvPr>
            <p:cNvGrpSpPr/>
            <p:nvPr/>
          </p:nvGrpSpPr>
          <p:grpSpPr>
            <a:xfrm>
              <a:off x="3872541" y="3175948"/>
              <a:ext cx="5334802" cy="3606435"/>
              <a:chOff x="1571259" y="3355161"/>
              <a:chExt cx="5334802" cy="3606435"/>
            </a:xfrm>
          </p:grpSpPr>
          <p:pic>
            <p:nvPicPr>
              <p:cNvPr id="69" name="図 68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283687C-B567-0D99-5897-F60BB3C1A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1713" y="3355161"/>
                <a:ext cx="4094348" cy="3595260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70" name="図 69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86AF7A9-42B5-BF3D-924A-07EC7DAB0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259" y="3366336"/>
                <a:ext cx="4094348" cy="3595260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31BED01-6000-4BE7-8463-4D4B3591383A}"/>
                </a:ext>
              </a:extLst>
            </p:cNvPr>
            <p:cNvGrpSpPr/>
            <p:nvPr/>
          </p:nvGrpSpPr>
          <p:grpSpPr>
            <a:xfrm>
              <a:off x="96351" y="3202761"/>
              <a:ext cx="6657310" cy="3655239"/>
              <a:chOff x="-232482" y="2204856"/>
              <a:chExt cx="3164396" cy="1978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66" name="図 6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D4E340E-21B5-EAA7-C63A-C0F3DD304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762" y="2204856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67" name="図 6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A28C0E66-01C8-0890-07F7-75B4E7439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141" y="2210905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68" name="図 67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CCB48CE8-2388-B104-1D24-116416466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2482" y="2237323"/>
                <a:ext cx="1946152" cy="1946152"/>
              </a:xfrm>
              <a:prstGeom prst="rect">
                <a:avLst/>
              </a:prstGeom>
              <a:effectLst>
                <a:glow rad="279400">
                  <a:srgbClr val="00B0F0"/>
                </a:glow>
              </a:effectLst>
            </p:spPr>
          </p:pic>
        </p:grp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759CAC3-9895-9F20-F976-5E9A877A01A5}"/>
              </a:ext>
            </a:extLst>
          </p:cNvPr>
          <p:cNvGrpSpPr/>
          <p:nvPr/>
        </p:nvGrpSpPr>
        <p:grpSpPr>
          <a:xfrm>
            <a:off x="5714448" y="3144968"/>
            <a:ext cx="3422561" cy="1596307"/>
            <a:chOff x="96351" y="3187124"/>
            <a:chExt cx="7870538" cy="3670876"/>
          </a:xfrm>
        </p:grpSpPr>
        <p:pic>
          <p:nvPicPr>
            <p:cNvPr id="90" name="図 89" descr="図形&#10;&#10;低い精度で自動的に生成された説明">
              <a:extLst>
                <a:ext uri="{FF2B5EF4-FFF2-40B4-BE49-F238E27FC236}">
                  <a16:creationId xmlns:a16="http://schemas.microsoft.com/office/drawing/2014/main" id="{E5A21015-740F-3067-DE10-351FD985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541" y="3187124"/>
              <a:ext cx="4094348" cy="3595258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B5F53FA7-E936-4643-A317-CE49E906EB82}"/>
                </a:ext>
              </a:extLst>
            </p:cNvPr>
            <p:cNvGrpSpPr/>
            <p:nvPr/>
          </p:nvGrpSpPr>
          <p:grpSpPr>
            <a:xfrm>
              <a:off x="96351" y="3202761"/>
              <a:ext cx="6657310" cy="3655239"/>
              <a:chOff x="-232482" y="2204856"/>
              <a:chExt cx="3164396" cy="1978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86" name="図 8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4E8269ED-F4FC-CE98-08F0-A8C967CF3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762" y="2204856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87" name="図 8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822E2E4A-F612-3749-8300-4C6478E5F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141" y="2210905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88" name="図 87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5FAA8FAD-0FC7-D534-7B0A-BBD6D077D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2482" y="2237323"/>
                <a:ext cx="1946152" cy="1946152"/>
              </a:xfrm>
              <a:prstGeom prst="rect">
                <a:avLst/>
              </a:prstGeom>
              <a:effectLst>
                <a:glow rad="279400">
                  <a:srgbClr val="00B0F0"/>
                </a:glow>
              </a:effectLst>
            </p:spPr>
          </p:pic>
        </p:grp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3477C2-688C-B220-CF79-482836BF21DA}"/>
              </a:ext>
            </a:extLst>
          </p:cNvPr>
          <p:cNvSpPr txBox="1"/>
          <p:nvPr/>
        </p:nvSpPr>
        <p:spPr>
          <a:xfrm>
            <a:off x="0" y="82510"/>
            <a:ext cx="577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これらを使って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78647-DD28-0EEA-FA9B-309F27F5A2DB}"/>
              </a:ext>
            </a:extLst>
          </p:cNvPr>
          <p:cNvSpPr/>
          <p:nvPr/>
        </p:nvSpPr>
        <p:spPr>
          <a:xfrm>
            <a:off x="8411020" y="3647767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53EBAE0-50E7-C4B9-EBF5-0FBFB0403A27}"/>
              </a:ext>
            </a:extLst>
          </p:cNvPr>
          <p:cNvSpPr/>
          <p:nvPr/>
        </p:nvSpPr>
        <p:spPr>
          <a:xfrm>
            <a:off x="11424608" y="3647767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FDF34A8-3B20-94AA-AD09-D918082E97C1}"/>
              </a:ext>
            </a:extLst>
          </p:cNvPr>
          <p:cNvSpPr/>
          <p:nvPr/>
        </p:nvSpPr>
        <p:spPr>
          <a:xfrm>
            <a:off x="5135072" y="5280986"/>
            <a:ext cx="6606554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623CD0C-7112-8C0D-FBE1-CCE8EDD36BE4}"/>
              </a:ext>
            </a:extLst>
          </p:cNvPr>
          <p:cNvSpPr/>
          <p:nvPr/>
        </p:nvSpPr>
        <p:spPr>
          <a:xfrm>
            <a:off x="11397279" y="1233948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65F512A-B276-9D14-0797-89786ADFD986}"/>
              </a:ext>
            </a:extLst>
          </p:cNvPr>
          <p:cNvSpPr/>
          <p:nvPr/>
        </p:nvSpPr>
        <p:spPr>
          <a:xfrm>
            <a:off x="5107743" y="2867167"/>
            <a:ext cx="6606554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CAC07E04-56FE-22DD-6EEF-8C2FB2043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7409" y="1871316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42" name="図 41" descr="図形&#10;&#10;低い精度で自動的に生成された説明">
            <a:extLst>
              <a:ext uri="{FF2B5EF4-FFF2-40B4-BE49-F238E27FC236}">
                <a16:creationId xmlns:a16="http://schemas.microsoft.com/office/drawing/2014/main" id="{A4C395DB-BD49-4AAE-B198-71CB5A7D7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7677" y="1829067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7150CE4D-FB1B-CF9E-7FA8-0B8A0ECCE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2543" y="1707002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44" name="図 43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F0B9CE16-EAB3-CFDC-1692-2AF09F804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165" y="1533984"/>
            <a:ext cx="627960" cy="1255919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A93A4C-B50B-5E67-DC95-83A3FD5B0299}"/>
              </a:ext>
            </a:extLst>
          </p:cNvPr>
          <p:cNvSpPr txBox="1"/>
          <p:nvPr/>
        </p:nvSpPr>
        <p:spPr>
          <a:xfrm>
            <a:off x="411072" y="1789205"/>
            <a:ext cx="435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難しいルート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36C567C-4F1B-6063-B75A-712BDC80FF18}"/>
              </a:ext>
            </a:extLst>
          </p:cNvPr>
          <p:cNvSpPr txBox="1"/>
          <p:nvPr/>
        </p:nvSpPr>
        <p:spPr>
          <a:xfrm>
            <a:off x="411072" y="4357656"/>
            <a:ext cx="442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簡単なルート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BCF420C-8B8C-87DB-FC2C-7A0F2CBC64D0}"/>
              </a:ext>
            </a:extLst>
          </p:cNvPr>
          <p:cNvSpPr txBox="1"/>
          <p:nvPr/>
        </p:nvSpPr>
        <p:spPr>
          <a:xfrm>
            <a:off x="6405935" y="1789205"/>
            <a:ext cx="43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分身が</a:t>
            </a: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増える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D87EACF-AC53-4F20-EDEA-301989020941}"/>
              </a:ext>
            </a:extLst>
          </p:cNvPr>
          <p:cNvSpPr txBox="1"/>
          <p:nvPr/>
        </p:nvSpPr>
        <p:spPr>
          <a:xfrm>
            <a:off x="6695637" y="4367384"/>
            <a:ext cx="374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分身が</a:t>
            </a: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減る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8FCDAAD-21BF-45F0-A403-D1786C1CBF3F}"/>
              </a:ext>
            </a:extLst>
          </p:cNvPr>
          <p:cNvSpPr/>
          <p:nvPr/>
        </p:nvSpPr>
        <p:spPr>
          <a:xfrm>
            <a:off x="4823247" y="1823249"/>
            <a:ext cx="1553191" cy="92333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F464C15-6ACA-1D43-FCFF-D41EF5F87E20}"/>
              </a:ext>
            </a:extLst>
          </p:cNvPr>
          <p:cNvSpPr/>
          <p:nvPr/>
        </p:nvSpPr>
        <p:spPr>
          <a:xfrm>
            <a:off x="4823246" y="4367384"/>
            <a:ext cx="1553191" cy="92333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994ACC2-3B20-D681-7522-27268920EE8A}"/>
              </a:ext>
            </a:extLst>
          </p:cNvPr>
          <p:cNvSpPr txBox="1"/>
          <p:nvPr/>
        </p:nvSpPr>
        <p:spPr>
          <a:xfrm>
            <a:off x="3311249" y="5501800"/>
            <a:ext cx="667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攻略方法は</a:t>
            </a:r>
            <a:r>
              <a:rPr kumimoji="1" lang="ja-JP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HG正楷書体-PRO" panose="03000600000000000000" pitchFamily="66" charset="-128"/>
                <a:ea typeface="HG正楷書体-PRO" panose="03000600000000000000" pitchFamily="66" charset="-128"/>
                <a:cs typeface="+mn-cs"/>
              </a:rPr>
              <a:t>自由</a:t>
            </a:r>
            <a:endParaRPr kumimoji="1" lang="en-US" altLang="ja-JP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glow rad="127000">
                  <a:prstClr val="white"/>
                </a:glow>
              </a:effectLst>
              <a:uLnTx/>
              <a:uFillTx/>
              <a:latin typeface="HG正楷書体-PRO" panose="03000600000000000000" pitchFamily="66" charset="-128"/>
              <a:ea typeface="HG正楷書体-PRO" panose="03000600000000000000" pitchFamily="6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780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33" grpId="0" animBg="1"/>
      <p:bldP spid="40" grpId="0" animBg="1"/>
      <p:bldP spid="45" grpId="0"/>
      <p:bldP spid="46" grpId="0"/>
      <p:bldP spid="48" grpId="0"/>
      <p:bldP spid="49" grpId="0"/>
      <p:bldP spid="50" grpId="0" animBg="1"/>
      <p:bldP spid="51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FD42B-BF62-4D95-958A-8F6E5633CC10}"/>
              </a:ext>
            </a:extLst>
          </p:cNvPr>
          <p:cNvSpPr txBox="1"/>
          <p:nvPr/>
        </p:nvSpPr>
        <p:spPr>
          <a:xfrm>
            <a:off x="5118809" y="703414"/>
            <a:ext cx="1954381" cy="5451172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kumimoji="1"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瞬発の忍</a:t>
            </a:r>
          </a:p>
        </p:txBody>
      </p:sp>
    </p:spTree>
    <p:extLst>
      <p:ext uri="{BB962C8B-B14F-4D97-AF65-F5344CB8AC3E}">
        <p14:creationId xmlns:p14="http://schemas.microsoft.com/office/powerpoint/2010/main" val="28264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7208D2-747E-358E-D53C-C89C9002C6D6}"/>
              </a:ext>
            </a:extLst>
          </p:cNvPr>
          <p:cNvSpPr txBox="1"/>
          <p:nvPr/>
        </p:nvSpPr>
        <p:spPr>
          <a:xfrm>
            <a:off x="504610" y="2967335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05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3AAF72-6DFA-4CAA-B7C0-443B9E6971C3}"/>
              </a:ext>
            </a:extLst>
          </p:cNvPr>
          <p:cNvSpPr txBox="1"/>
          <p:nvPr/>
        </p:nvSpPr>
        <p:spPr>
          <a:xfrm>
            <a:off x="2969983" y="3429000"/>
            <a:ext cx="62520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80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27A94B-9A79-692A-7BC0-E551C4CDD7E8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43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424</Words>
  <Application>Microsoft Office PowerPoint</Application>
  <PresentationFormat>ワイド画面</PresentationFormat>
  <Paragraphs>72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HGP行書体</vt:lpstr>
      <vt:lpstr>HG正楷書体-PRO</vt:lpstr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勇一 藤田</cp:lastModifiedBy>
  <cp:revision>16</cp:revision>
  <dcterms:created xsi:type="dcterms:W3CDTF">2024-04-26T00:10:21Z</dcterms:created>
  <dcterms:modified xsi:type="dcterms:W3CDTF">2024-04-26T02:21:07Z</dcterms:modified>
</cp:coreProperties>
</file>