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67" r:id="rId6"/>
    <p:sldId id="268" r:id="rId7"/>
    <p:sldId id="269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B56B6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0AB-22B3-45CD-B4DF-1ED290EC09A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1393-7218-4C80-8E10-4E7988AA6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C34E0-0F71-4AF9-BF06-F662B836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33CB6-83F6-4632-B506-5B692B6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81DF4-1D40-4C78-8958-31EACF3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8877A-8AB5-4214-9305-976E5A2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A99D4-6436-4C23-8810-4693C1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5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F2524-011E-48D0-BD4F-27D064D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C44B-9750-4F66-B6F3-7F9CDD98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3BF9A-D990-4C60-A736-7BB7017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BFB-8856-48CC-9663-76E39FB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02B4F-4B47-43ED-A3FB-A23074E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3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FE6C7-296C-49F0-ABF6-975AC5C5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90301-BDBB-45D6-BC22-6E4727A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D2CD4-BD9A-49E6-8915-85D71E0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216A2-71C9-4A7A-BA4F-80252E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1C6EB-6B18-47C5-95A7-1E0ED77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6E86-863B-48CC-B517-970355C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39311-AC3B-44E9-B770-40B6FFEB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46A9-CC03-40EA-8488-ED14B6B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333B-6821-481C-B352-8ED7ABF2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C8909-A848-4015-9DCB-66E1BC4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75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2C2C-0777-40AA-A389-7BC434D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E289E-FA89-44DA-8D19-A88FEC8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276E-F73D-4595-9B10-59401330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2540-2389-42C9-A8B3-3582A4A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F0B9A-B082-41F5-91C3-808D3A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28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93AF-1B82-43D1-91F8-56D4891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E701-696F-4D2D-804B-33C385A3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AD367-7688-4733-905B-6B969B92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1CB5E-8561-4FC5-A9AB-BBBC2A9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6AFB4E-9CA0-453F-9B0E-45B41D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4AB7B-43D0-4C4A-AED9-89DE50EF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5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60B79-CEBB-45AB-8D89-EAC0030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5FBD8-3EF1-44EF-AD55-D44120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6647A-ECDA-4C14-86C1-B69A5B0D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AC8F-ACB9-4601-9740-56B3C3F5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71D8BE-2CE5-4890-AC68-C228283C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0A7-3EBA-41E0-95AA-C9987D0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3F105-E626-432C-99E5-1B06664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4C11A-6982-481E-9AAD-F842BF4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8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E9AA7-327C-4867-A0F0-9B733FC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D3DE0-5DD8-4175-BA4C-1C7A2D2E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E79F-4AB3-4BB0-BEF4-2DD95E6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0EBD-BBE1-475E-8596-DDE6CE0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48EF4-5AF8-496D-AE0A-8272AA0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DC0CC1-A1E9-4FBF-AC05-E313E09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8A541-E474-4EF7-96C8-0A0F33E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1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7343-E5C8-4454-A1DA-1E22860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6210-6A56-4A8B-866F-27A977CA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562D9-9499-44F8-ADEB-518F777D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24184-8CAC-4A41-93DC-2800A307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78B3B-BEF4-4AC0-904D-80EECD0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AE02C-C198-4B29-BD18-CBB457E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78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F496-DE04-468B-A076-1584FE8A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2F980-CC0C-4821-B9B7-A2DD8823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AD962E-B901-402F-9E3F-9E68E61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6F57B-38D4-44DA-B8AB-483220A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8B71D-996A-42D1-AEA5-9F96402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6296F-F588-4004-AAE4-FB28FA8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2E0D1B-7277-41E1-A2FE-F265618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7C891-88C4-4CE4-88F0-8505138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FC482-6342-47A3-941A-5800024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E0E95-5452-4F52-94DE-6DD549F4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5137-4191-422D-80AE-B5C42AF9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FD42B-BF62-4D95-958A-8F6E5633CC10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</p:spTree>
    <p:extLst>
      <p:ext uri="{BB962C8B-B14F-4D97-AF65-F5344CB8AC3E}">
        <p14:creationId xmlns:p14="http://schemas.microsoft.com/office/powerpoint/2010/main" val="28264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208D2-747E-358E-D53C-C89C9002C6D6}"/>
              </a:ext>
            </a:extLst>
          </p:cNvPr>
          <p:cNvSpPr txBox="1"/>
          <p:nvPr/>
        </p:nvSpPr>
        <p:spPr>
          <a:xfrm>
            <a:off x="504610" y="2967335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05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157274">
            <a:off x="154788" y="1211947"/>
            <a:ext cx="3212739" cy="677108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1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3AAF72-6DFA-4CAA-B7C0-443B9E6971C3}"/>
              </a:ext>
            </a:extLst>
          </p:cNvPr>
          <p:cNvSpPr txBox="1"/>
          <p:nvPr/>
        </p:nvSpPr>
        <p:spPr>
          <a:xfrm>
            <a:off x="2969983" y="3429000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8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27A94B-9A79-692A-7BC0-E551C4CDD7E8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434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67669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272394" y="4532682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356892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811" flipH="1">
            <a:off x="2338499" y="3425735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646">
            <a:off x="-10200195" y="3783919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851D96-8405-9254-61F2-F59A1E9401F9}"/>
              </a:ext>
            </a:extLst>
          </p:cNvPr>
          <p:cNvSpPr txBox="1"/>
          <p:nvPr/>
        </p:nvSpPr>
        <p:spPr>
          <a:xfrm rot="21242680">
            <a:off x="140795" y="1413175"/>
            <a:ext cx="9496777" cy="153888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1FE4AB6-4DD2-367F-EB17-87A938693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7631CF-061E-C302-8358-8E442DD05D0E}"/>
              </a:ext>
            </a:extLst>
          </p:cNvPr>
          <p:cNvSpPr txBox="1"/>
          <p:nvPr/>
        </p:nvSpPr>
        <p:spPr>
          <a:xfrm rot="21242680">
            <a:off x="140794" y="1318454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　　　　　　　　 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30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D9710E-0D4C-C842-B2B7-E9227ACD35BE}"/>
              </a:ext>
            </a:extLst>
          </p:cNvPr>
          <p:cNvGrpSpPr/>
          <p:nvPr/>
        </p:nvGrpSpPr>
        <p:grpSpPr>
          <a:xfrm>
            <a:off x="256098" y="3334826"/>
            <a:ext cx="6358340" cy="3284940"/>
            <a:chOff x="256098" y="3334826"/>
            <a:chExt cx="6358340" cy="3284940"/>
          </a:xfrm>
        </p:grpSpPr>
        <p:pic>
          <p:nvPicPr>
            <p:cNvPr id="11" name="図 10" descr="アイコン&#10;&#10;自動的に生成された説明">
              <a:extLst>
                <a:ext uri="{FF2B5EF4-FFF2-40B4-BE49-F238E27FC236}">
                  <a16:creationId xmlns:a16="http://schemas.microsoft.com/office/drawing/2014/main" id="{333953CC-B6B0-58F0-96A9-DCBCE13A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8516">
              <a:off x="256098" y="4556078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3" name="図 12" descr="アイコン&#10;&#10;自動的に生成された説明">
              <a:extLst>
                <a:ext uri="{FF2B5EF4-FFF2-40B4-BE49-F238E27FC236}">
                  <a16:creationId xmlns:a16="http://schemas.microsoft.com/office/drawing/2014/main" id="{92C8DACB-7305-86A7-62CE-54BAC21A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659">
              <a:off x="746250" y="4471227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95A0E887-10BC-EB61-6026-A032D680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0000" flipH="1">
              <a:off x="2680984" y="3451689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アイコン&#10;&#10;自動的に生成された説明">
              <a:extLst>
                <a:ext uri="{FF2B5EF4-FFF2-40B4-BE49-F238E27FC236}">
                  <a16:creationId xmlns:a16="http://schemas.microsoft.com/office/drawing/2014/main" id="{2AD46408-05EE-B056-A5CB-D102B5A1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4876" flipH="1">
              <a:off x="2185935" y="3334826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9" name="図 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12034792-10E4-15DE-1B46-BB3FDD73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620">
              <a:off x="2276570" y="3384542"/>
              <a:ext cx="4337868" cy="3235224"/>
            </a:xfrm>
            <a:prstGeom prst="rect">
              <a:avLst/>
            </a:prstGeom>
            <a:effectLst>
              <a:glow rad="127000">
                <a:srgbClr val="00B0F0"/>
              </a:glow>
            </a:effectLst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2649F1-BB78-EE26-1F88-68C3822D066C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71B16080-6213-6BA8-C9F2-F8A68365E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20" name="図 1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4C7A2B20-03BE-28F5-3971-E44EB54B5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D5C32E5F-C93B-C946-A42F-6397BC14D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536121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D9710E-0D4C-C842-B2B7-E9227ACD35BE}"/>
              </a:ext>
            </a:extLst>
          </p:cNvPr>
          <p:cNvGrpSpPr/>
          <p:nvPr/>
        </p:nvGrpSpPr>
        <p:grpSpPr>
          <a:xfrm>
            <a:off x="256098" y="3334826"/>
            <a:ext cx="6358340" cy="3284940"/>
            <a:chOff x="256098" y="3334826"/>
            <a:chExt cx="6358340" cy="3284940"/>
          </a:xfrm>
        </p:grpSpPr>
        <p:pic>
          <p:nvPicPr>
            <p:cNvPr id="11" name="図 10" descr="アイコン&#10;&#10;自動的に生成された説明">
              <a:extLst>
                <a:ext uri="{FF2B5EF4-FFF2-40B4-BE49-F238E27FC236}">
                  <a16:creationId xmlns:a16="http://schemas.microsoft.com/office/drawing/2014/main" id="{333953CC-B6B0-58F0-96A9-DCBCE13A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8516">
              <a:off x="256098" y="4556078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3" name="図 12" descr="アイコン&#10;&#10;自動的に生成された説明">
              <a:extLst>
                <a:ext uri="{FF2B5EF4-FFF2-40B4-BE49-F238E27FC236}">
                  <a16:creationId xmlns:a16="http://schemas.microsoft.com/office/drawing/2014/main" id="{92C8DACB-7305-86A7-62CE-54BAC21A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659">
              <a:off x="746250" y="4471227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95A0E887-10BC-EB61-6026-A032D680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0000" flipH="1">
              <a:off x="2680984" y="3451689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アイコン&#10;&#10;自動的に生成された説明">
              <a:extLst>
                <a:ext uri="{FF2B5EF4-FFF2-40B4-BE49-F238E27FC236}">
                  <a16:creationId xmlns:a16="http://schemas.microsoft.com/office/drawing/2014/main" id="{2AD46408-05EE-B056-A5CB-D102B5A1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4876" flipH="1">
              <a:off x="2185935" y="3334826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9" name="図 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12034792-10E4-15DE-1B46-BB3FDD73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620">
              <a:off x="2276570" y="3384542"/>
              <a:ext cx="4337868" cy="3235224"/>
            </a:xfrm>
            <a:prstGeom prst="rect">
              <a:avLst/>
            </a:prstGeom>
            <a:effectLst>
              <a:glow rad="127000">
                <a:srgbClr val="00B0F0"/>
              </a:glow>
            </a:effectLst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1" name="図 3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0364618C-2DD9-B728-CB09-0559D9706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CFB32BE-D3B8-5AF0-7CE8-DE37CEF85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2051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9525956" y="1272366"/>
            <a:ext cx="262764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1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1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12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D9710E-0D4C-C842-B2B7-E9227ACD35BE}"/>
              </a:ext>
            </a:extLst>
          </p:cNvPr>
          <p:cNvGrpSpPr/>
          <p:nvPr/>
        </p:nvGrpSpPr>
        <p:grpSpPr>
          <a:xfrm>
            <a:off x="256098" y="3334826"/>
            <a:ext cx="6358340" cy="3284940"/>
            <a:chOff x="256098" y="3334826"/>
            <a:chExt cx="6358340" cy="3284940"/>
          </a:xfrm>
        </p:grpSpPr>
        <p:pic>
          <p:nvPicPr>
            <p:cNvPr id="11" name="図 10" descr="アイコン&#10;&#10;自動的に生成された説明">
              <a:extLst>
                <a:ext uri="{FF2B5EF4-FFF2-40B4-BE49-F238E27FC236}">
                  <a16:creationId xmlns:a16="http://schemas.microsoft.com/office/drawing/2014/main" id="{333953CC-B6B0-58F0-96A9-DCBCE13A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8516">
              <a:off x="256098" y="4556078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3" name="図 12" descr="アイコン&#10;&#10;自動的に生成された説明">
              <a:extLst>
                <a:ext uri="{FF2B5EF4-FFF2-40B4-BE49-F238E27FC236}">
                  <a16:creationId xmlns:a16="http://schemas.microsoft.com/office/drawing/2014/main" id="{92C8DACB-7305-86A7-62CE-54BAC21A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659">
              <a:off x="746250" y="4471227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95A0E887-10BC-EB61-6026-A032D680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0000" flipH="1">
              <a:off x="2680984" y="3451689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アイコン&#10;&#10;自動的に生成された説明">
              <a:extLst>
                <a:ext uri="{FF2B5EF4-FFF2-40B4-BE49-F238E27FC236}">
                  <a16:creationId xmlns:a16="http://schemas.microsoft.com/office/drawing/2014/main" id="{2AD46408-05EE-B056-A5CB-D102B5A1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4876" flipH="1">
              <a:off x="2185935" y="3334826"/>
              <a:ext cx="1559990" cy="1536783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9" name="図 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12034792-10E4-15DE-1B46-BB3FDD73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620">
              <a:off x="2276570" y="3384542"/>
              <a:ext cx="4337868" cy="3235224"/>
            </a:xfrm>
            <a:prstGeom prst="rect">
              <a:avLst/>
            </a:prstGeom>
            <a:effectLst>
              <a:glow rad="127000">
                <a:srgbClr val="00B0F0"/>
              </a:glow>
            </a:effectLst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91CAF0-0D01-AB0A-8036-4FF683AD6BF6}"/>
              </a:ext>
            </a:extLst>
          </p:cNvPr>
          <p:cNvGrpSpPr/>
          <p:nvPr/>
        </p:nvGrpSpPr>
        <p:grpSpPr>
          <a:xfrm rot="19426535">
            <a:off x="6114114" y="2651288"/>
            <a:ext cx="3638331" cy="3718143"/>
            <a:chOff x="7305954" y="3478416"/>
            <a:chExt cx="2754929" cy="2815362"/>
          </a:xfrm>
        </p:grpSpPr>
        <p:pic>
          <p:nvPicPr>
            <p:cNvPr id="17" name="図 16" descr="矢印 が含まれている画像&#10;&#10;自動的に生成された説明">
              <a:extLst>
                <a:ext uri="{FF2B5EF4-FFF2-40B4-BE49-F238E27FC236}">
                  <a16:creationId xmlns:a16="http://schemas.microsoft.com/office/drawing/2014/main" id="{B9836CF7-C23C-1301-B29B-AC676CECE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18" t="47793" r="-6036" b="20396"/>
            <a:stretch/>
          </p:blipFill>
          <p:spPr>
            <a:xfrm rot="20882129">
              <a:off x="8526845" y="4430283"/>
              <a:ext cx="1534038" cy="1391400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19" name="図 1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2035E10F-8A00-2769-91DE-D8088198C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72191">
              <a:off x="8578810" y="4886577"/>
              <a:ext cx="850007" cy="850007"/>
            </a:xfrm>
            <a:prstGeom prst="rect">
              <a:avLst/>
            </a:prstGeom>
            <a:effectLst>
              <a:glow rad="127000">
                <a:srgbClr val="00B0F0"/>
              </a:glow>
            </a:effectLst>
          </p:spPr>
        </p:pic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574ED307-6210-E626-45CE-9B185D8A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5418">
              <a:off x="7305954" y="3478416"/>
              <a:ext cx="2014378" cy="281536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pic>
        <p:nvPicPr>
          <p:cNvPr id="30" name="図 2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9A38C4D6-4485-D0BA-D802-8F2E2AF6D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2" y="1568892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916DF-16E4-5F2A-1F5E-6FE2AFB84DE1}"/>
              </a:ext>
            </a:extLst>
          </p:cNvPr>
          <p:cNvSpPr txBox="1"/>
          <p:nvPr/>
        </p:nvSpPr>
        <p:spPr>
          <a:xfrm>
            <a:off x="6497337" y="3293012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制圧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477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157274">
            <a:off x="154788" y="1211947"/>
            <a:ext cx="3212739" cy="677108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1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1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250EF-C813-4301-B932-5A0F039D763C}"/>
              </a:ext>
            </a:extLst>
          </p:cNvPr>
          <p:cNvSpPr txBox="1"/>
          <p:nvPr/>
        </p:nvSpPr>
        <p:spPr>
          <a:xfrm rot="713856">
            <a:off x="6551043" y="1589129"/>
            <a:ext cx="5771132" cy="13234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3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36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44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28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383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336</Words>
  <Application>Microsoft Office PowerPoint</Application>
  <PresentationFormat>ワイド画面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勇一 藤田</cp:lastModifiedBy>
  <cp:revision>11</cp:revision>
  <dcterms:created xsi:type="dcterms:W3CDTF">2024-04-26T00:10:21Z</dcterms:created>
  <dcterms:modified xsi:type="dcterms:W3CDTF">2024-04-26T01:46:47Z</dcterms:modified>
</cp:coreProperties>
</file>