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56" r:id="rId3"/>
    <p:sldId id="258" r:id="rId4"/>
    <p:sldId id="263" r:id="rId5"/>
    <p:sldId id="264" r:id="rId6"/>
    <p:sldId id="260" r:id="rId7"/>
    <p:sldId id="272" r:id="rId8"/>
    <p:sldId id="267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A58"/>
    <a:srgbClr val="F1B873"/>
    <a:srgbClr val="49E0F4"/>
    <a:srgbClr val="FBE05B"/>
    <a:srgbClr val="FFFFCC"/>
    <a:srgbClr val="685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5026" autoAdjust="0"/>
  </p:normalViewPr>
  <p:slideViewPr>
    <p:cSldViewPr snapToGrid="0">
      <p:cViewPr varScale="1">
        <p:scale>
          <a:sx n="78" d="100"/>
          <a:sy n="78" d="100"/>
        </p:scale>
        <p:origin x="10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C5E8-39A7-4CF7-9982-101FE52F9B6F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1D23-4C97-47CD-848F-7ECFEEAA5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37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95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3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89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52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A8649-CB11-A8C9-E20C-982E60CF0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BC7FA3-1C15-3237-7FEA-69BA3CBD8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A8BB6-674F-8789-5748-6800ECA3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419B5-8E4C-CA74-BCC3-1429980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2F86A-EE2E-5C48-7AD7-C76345C6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6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846AC-7BA7-11EE-3F77-214547D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FA287-DB76-3A7F-49AD-6C1FF06E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696B4A-F360-A86C-2B16-031579F1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00EA1-D72A-42FE-3358-139D4984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ADAB5-B60F-0B2B-12D9-BE11FD8D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49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2A0D3C-1657-9ABF-14AA-1DC1D45EB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48AAFD-0E5A-14AE-62C0-B1A9C73F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B8DE5-A187-652C-23AC-4697DFE1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55CF-D503-2F5F-DBE4-2312FEAC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6CD0E-9942-193E-3735-5A2FFF49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76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E72F4-CE71-4D81-86A8-09993C5D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DE17E-07BC-BDC2-EB5B-EEE4D52F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F8EFF-0E10-5E5B-3F90-137EF096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30775-3F72-995D-C5F0-6499E45E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1E61D-E8B4-8BD0-E1ED-1A177595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7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DFF7F-8968-A85A-C078-FBAAB249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89B04-7E77-8617-6985-E964CB56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D10514-9322-6BD8-06B9-03774BE9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DCA1FD-54C6-FB10-A978-92C71E03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7CE8A-BEB4-6B8A-250A-F7214335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30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65363-233E-F081-A549-01BD8347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6EF6-DCDF-15CD-B21D-CD6ACFEBD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43EF0-6AAE-56A7-1692-18D35870C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309CEB-BD0E-94DE-65AE-5CE8AE4A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18E01-6E10-9D07-21C4-FB6C5AC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19106-0626-20C2-14F0-3CD12CB8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D378A-EE79-CCB1-65B0-F21CC01B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41A97-08F9-768C-9B61-4A83A7CB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3A7B67-410E-042C-7F23-ADA7E0BC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17DC13-E198-87C8-A302-A002AF8A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23EBFF-BE0B-170D-5839-065502B65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5D9A29-37E5-4083-2D99-9CBD4CE5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B1DD25-2CBF-FB05-A877-99570A97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F0E0CA-BD17-D3CB-2983-F4A26FC3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5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D2F7D-9DCB-2020-E73B-A64BE9F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1C1F8D-54F6-52A5-56C8-87080130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152941-D00A-F4E8-07D1-34D6700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512224-BDD0-7611-F612-638CFBE4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1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F068AA-DE35-2668-817C-A429A68B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820422-DEA7-AE79-1CF9-223CDFA7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53CEC-A8F4-0986-3F5E-6C8BAD38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32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E0026-3DD9-8E2C-FBB4-58044B0E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D732-57F1-DCAB-45EC-752C6E5F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6E143A-BE70-BACE-7636-27A91C7E0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778854-0B54-B0F9-8385-9701A043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4792B1-3499-7598-9669-5A786E25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704877-3F02-79C1-1DD5-E802D0BA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827FE-99E3-E790-F834-D15C0A57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A7903F-6CDD-2FAD-3BB2-64F46BA1C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236C05-320D-AAB8-C019-F0ED6321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D47DF-80B8-B2EE-00EE-8A4123E2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E00D6C-D19F-C66D-D49E-AED46E5F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0DC95-1A2A-E43F-4CDB-709C1FBD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9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C79A55-464E-109E-23F4-4FB9C4AF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E7BACC-114A-83E3-5CFF-7A4398E7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3EF02-1466-F149-954B-54EAC99B0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3DB96-B7AE-4BC0-8E67-E4E09C20DA8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8A9A10-3AEA-7805-D932-8F4B99720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F9A70-0C8E-947E-5338-D9A47277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CE9A168C-D72D-6C74-F420-5B32EE663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2"/>
          <a:stretch/>
        </p:blipFill>
        <p:spPr>
          <a:xfrm>
            <a:off x="-6928" y="-1"/>
            <a:ext cx="12198927" cy="6858001"/>
          </a:xfrm>
          <a:prstGeom prst="rect">
            <a:avLst/>
          </a:prstGeom>
        </p:spPr>
      </p:pic>
      <p:pic>
        <p:nvPicPr>
          <p:cNvPr id="9" name="図 8" descr="黒板の文字と絵が描かれた絵&#10;&#10;低い精度で自動的に生成された説明">
            <a:extLst>
              <a:ext uri="{FF2B5EF4-FFF2-40B4-BE49-F238E27FC236}">
                <a16:creationId xmlns:a16="http://schemas.microsoft.com/office/drawing/2014/main" id="{3E819416-B5C2-FC85-5D84-1DE88349B1F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41" y="-241762"/>
            <a:ext cx="7507317" cy="750731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03BEA3-CB8C-7E78-9976-2A4D3B465278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9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黒板の文字と絵が描かれた絵&#10;&#10;低い精度で自動的に生成された説明">
            <a:extLst>
              <a:ext uri="{FF2B5EF4-FFF2-40B4-BE49-F238E27FC236}">
                <a16:creationId xmlns:a16="http://schemas.microsoft.com/office/drawing/2014/main" id="{E6623457-794F-65A5-90D8-FB3B94B5F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53" y="137753"/>
            <a:ext cx="6582494" cy="6582494"/>
          </a:xfrm>
          <a:prstGeom prst="rect">
            <a:avLst/>
          </a:prstGeom>
          <a:effectLst>
            <a:glow>
              <a:srgbClr val="7030A0"/>
            </a:glow>
          </a:effectLst>
        </p:spPr>
      </p:pic>
    </p:spTree>
    <p:extLst>
      <p:ext uri="{BB962C8B-B14F-4D97-AF65-F5344CB8AC3E}">
        <p14:creationId xmlns:p14="http://schemas.microsoft.com/office/powerpoint/2010/main" val="115541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5A2F80-B035-6631-3AD3-FDD1BAD71731}"/>
              </a:ext>
            </a:extLst>
          </p:cNvPr>
          <p:cNvSpPr txBox="1"/>
          <p:nvPr/>
        </p:nvSpPr>
        <p:spPr>
          <a:xfrm>
            <a:off x="550606" y="403054"/>
            <a:ext cx="11090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孤軍奮闘</a:t>
            </a:r>
            <a:endParaRPr lang="en-US" altLang="ja-JP" sz="9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83356A-07AC-E0BB-1C5D-5D52F1F863DF}"/>
              </a:ext>
            </a:extLst>
          </p:cNvPr>
          <p:cNvSpPr txBox="1"/>
          <p:nvPr/>
        </p:nvSpPr>
        <p:spPr>
          <a:xfrm>
            <a:off x="62685" y="3941473"/>
            <a:ext cx="2635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2F01B-E18A-93C4-D455-275641C6FC15}"/>
              </a:ext>
            </a:extLst>
          </p:cNvPr>
          <p:cNvSpPr txBox="1"/>
          <p:nvPr/>
        </p:nvSpPr>
        <p:spPr>
          <a:xfrm>
            <a:off x="54076" y="496811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53000">
                      <a:srgbClr val="FFC000"/>
                    </a:gs>
                    <a:gs pos="26000">
                      <a:schemeClr val="bg1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大野 祥平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0D6FBF-6F39-FAE3-E32A-06A2D6E4ABA7}"/>
              </a:ext>
            </a:extLst>
          </p:cNvPr>
          <p:cNvSpPr txBox="1"/>
          <p:nvPr/>
        </p:nvSpPr>
        <p:spPr>
          <a:xfrm>
            <a:off x="3510114" y="496811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0">
                      <a:srgbClr val="FFFF00"/>
                    </a:gs>
                    <a:gs pos="90000">
                      <a:schemeClr val="accent2"/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小原 立暉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54C90E-3248-DBC2-474C-8C8ABAC6F3DB}"/>
              </a:ext>
            </a:extLst>
          </p:cNvPr>
          <p:cNvSpPr txBox="1"/>
          <p:nvPr/>
        </p:nvSpPr>
        <p:spPr>
          <a:xfrm>
            <a:off x="6937880" y="4968113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69000">
                      <a:srgbClr val="49E0F4"/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金崎 朋弥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F35728-7297-0A17-1F9D-0834F50712D8}"/>
              </a:ext>
            </a:extLst>
          </p:cNvPr>
          <p:cNvSpPr txBox="1"/>
          <p:nvPr/>
        </p:nvSpPr>
        <p:spPr>
          <a:xfrm>
            <a:off x="135201" y="5758864"/>
            <a:ext cx="299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13000">
                      <a:schemeClr val="bg1"/>
                    </a:gs>
                    <a:gs pos="61000">
                      <a:srgbClr val="FBE05B"/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佐藤根 詩音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094975-9C92-6B4E-34BE-73AC807740E2}"/>
              </a:ext>
            </a:extLst>
          </p:cNvPr>
          <p:cNvSpPr txBox="1"/>
          <p:nvPr/>
        </p:nvSpPr>
        <p:spPr>
          <a:xfrm>
            <a:off x="3510114" y="5758864"/>
            <a:ext cx="32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20000">
                      <a:srgbClr val="FFFF00"/>
                    </a:gs>
                    <a:gs pos="83000">
                      <a:schemeClr val="accent2">
                        <a:lumMod val="50000"/>
                      </a:schemeClr>
                    </a:gs>
                    <a:gs pos="63000">
                      <a:schemeClr val="accent2">
                        <a:lumMod val="75000"/>
                      </a:schemeClr>
                    </a:gs>
                    <a:gs pos="3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丹野 竜之介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DD0D8F-E7DA-2582-69DC-54C2F1105A3A}"/>
              </a:ext>
            </a:extLst>
          </p:cNvPr>
          <p:cNvSpPr txBox="1"/>
          <p:nvPr/>
        </p:nvSpPr>
        <p:spPr>
          <a:xfrm>
            <a:off x="6937881" y="575886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4400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藤田 勇一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8D1CDE-30B0-C5B7-2EAE-806B41ACA997}"/>
              </a:ext>
            </a:extLst>
          </p:cNvPr>
          <p:cNvSpPr txBox="1"/>
          <p:nvPr/>
        </p:nvSpPr>
        <p:spPr>
          <a:xfrm>
            <a:off x="9692140" y="5758864"/>
            <a:ext cx="263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16000">
                      <a:schemeClr val="accent2">
                        <a:lumMod val="40000"/>
                        <a:lumOff val="60000"/>
                      </a:schemeClr>
                    </a:gs>
                    <a:gs pos="50000">
                      <a:srgbClr val="EEAA58"/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渡辺 一基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1B8629-6B45-7159-162E-76B418F73FCF}"/>
              </a:ext>
            </a:extLst>
          </p:cNvPr>
          <p:cNvSpPr txBox="1"/>
          <p:nvPr/>
        </p:nvSpPr>
        <p:spPr>
          <a:xfrm>
            <a:off x="1" y="2525304"/>
            <a:ext cx="284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ジャンル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951387-B022-500F-F880-8B8F55112765}"/>
              </a:ext>
            </a:extLst>
          </p:cNvPr>
          <p:cNvSpPr txBox="1"/>
          <p:nvPr/>
        </p:nvSpPr>
        <p:spPr>
          <a:xfrm>
            <a:off x="2883302" y="2612371"/>
            <a:ext cx="668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パズルアクションゲーム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B8AB157-09C7-1155-4589-6E8A91053935}"/>
              </a:ext>
            </a:extLst>
          </p:cNvPr>
          <p:cNvSpPr txBox="1"/>
          <p:nvPr/>
        </p:nvSpPr>
        <p:spPr>
          <a:xfrm>
            <a:off x="2889440" y="4001767"/>
            <a:ext cx="5969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gradFill>
                  <a:gsLst>
                    <a:gs pos="53000">
                      <a:srgbClr val="FFC000"/>
                    </a:gs>
                    <a:gs pos="36000">
                      <a:schemeClr val="bg1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glow rad="1016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のんだくれぱーりなぃ</a:t>
            </a:r>
          </a:p>
        </p:txBody>
      </p:sp>
    </p:spTree>
    <p:extLst>
      <p:ext uri="{BB962C8B-B14F-4D97-AF65-F5344CB8AC3E}">
        <p14:creationId xmlns:p14="http://schemas.microsoft.com/office/powerpoint/2010/main" val="98797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2C163A-A3A3-72CD-7F7F-9B531C14A869}"/>
              </a:ext>
            </a:extLst>
          </p:cNvPr>
          <p:cNvSpPr txBox="1"/>
          <p:nvPr/>
        </p:nvSpPr>
        <p:spPr>
          <a:xfrm rot="21345472">
            <a:off x="361797" y="527660"/>
            <a:ext cx="11468406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限りある</a:t>
            </a:r>
            <a:r>
              <a:rPr lang="ja-JP" altLang="en-US" sz="6000" b="1" dirty="0">
                <a:solidFill>
                  <a:srgbClr val="FF0000"/>
                </a:solidFill>
                <a:effectLst>
                  <a:glow rad="190500">
                    <a:schemeClr val="bg1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一人の軍勢</a:t>
            </a:r>
            <a:r>
              <a:rPr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</a:t>
            </a:r>
            <a:endParaRPr lang="en-US" altLang="ja-JP" sz="6000" b="1" dirty="0">
              <a:solidFill>
                <a:schemeClr val="bg1"/>
              </a:solidFill>
              <a:effectLst>
                <a:glow rad="190500">
                  <a:srgbClr val="FF0000"/>
                </a:glow>
                <a:outerShdw blurRad="50800" dist="2032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自由に攻略しろ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932DA-DE62-7DF2-0C31-CE94265CB4E2}"/>
              </a:ext>
            </a:extLst>
          </p:cNvPr>
          <p:cNvSpPr txBox="1"/>
          <p:nvPr/>
        </p:nvSpPr>
        <p:spPr>
          <a:xfrm>
            <a:off x="1322614" y="4557632"/>
            <a:ext cx="9546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ターゲット：スリルのある難しい</a:t>
            </a:r>
            <a:endParaRPr kumimoji="1" lang="en-US" altLang="ja-JP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　　　　　　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ゲームが大好きな人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B6E38F-60D9-CFD1-6D30-D37903DA8DAB}"/>
              </a:ext>
            </a:extLst>
          </p:cNvPr>
          <p:cNvSpPr txBox="1"/>
          <p:nvPr/>
        </p:nvSpPr>
        <p:spPr>
          <a:xfrm>
            <a:off x="183122" y="2986134"/>
            <a:ext cx="1200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一つの術だけのギリギリのスリルを味わえ</a:t>
            </a:r>
          </a:p>
        </p:txBody>
      </p:sp>
    </p:spTree>
    <p:extLst>
      <p:ext uri="{BB962C8B-B14F-4D97-AF65-F5344CB8AC3E}">
        <p14:creationId xmlns:p14="http://schemas.microsoft.com/office/powerpoint/2010/main" val="30695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A9C6E0F-3CF1-EADE-C1CD-4C65797BFE6B}"/>
              </a:ext>
            </a:extLst>
          </p:cNvPr>
          <p:cNvGrpSpPr/>
          <p:nvPr/>
        </p:nvGrpSpPr>
        <p:grpSpPr>
          <a:xfrm>
            <a:off x="33550" y="2689844"/>
            <a:ext cx="2381177" cy="3183457"/>
            <a:chOff x="8541792" y="513490"/>
            <a:chExt cx="3089663" cy="3609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図 11" descr="図形&#10;&#10;低い精度で自動的に生成された説明">
              <a:extLst>
                <a:ext uri="{FF2B5EF4-FFF2-40B4-BE49-F238E27FC236}">
                  <a16:creationId xmlns:a16="http://schemas.microsoft.com/office/drawing/2014/main" id="{2D955302-7B3B-BE27-3B2F-30CF4DBB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414" y="513490"/>
              <a:ext cx="1757564" cy="1757564"/>
            </a:xfrm>
            <a:prstGeom prst="rect">
              <a:avLst/>
            </a:prstGeom>
            <a:effectLst>
              <a:glow rad="50800">
                <a:schemeClr val="bg1">
                  <a:alpha val="62000"/>
                </a:schemeClr>
              </a:glow>
              <a:softEdge rad="31750"/>
            </a:effectLst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7371855-88E0-515C-48B9-28EC15F29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792" y="1141235"/>
              <a:ext cx="1327171" cy="1327171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4" name="図 13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B5FFC57-3A30-B9A6-09A7-08C3072D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942" y="1334363"/>
              <a:ext cx="1567513" cy="1254010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5" name="図 14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3D3AC350-FFDF-F054-7B15-9CB57BFA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538" y="1988944"/>
              <a:ext cx="1280367" cy="2133946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C508097-4C50-BEB4-6B85-248F4A3A28D1}"/>
              </a:ext>
            </a:extLst>
          </p:cNvPr>
          <p:cNvGrpSpPr/>
          <p:nvPr/>
        </p:nvGrpSpPr>
        <p:grpSpPr>
          <a:xfrm>
            <a:off x="151911" y="3490553"/>
            <a:ext cx="3387502" cy="2754058"/>
            <a:chOff x="3202338" y="-52792"/>
            <a:chExt cx="4988685" cy="40558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968C2A2-CB6E-EB6D-F93A-4390001AD89B}"/>
                </a:ext>
              </a:extLst>
            </p:cNvPr>
            <p:cNvSpPr/>
            <p:nvPr/>
          </p:nvSpPr>
          <p:spPr>
            <a:xfrm>
              <a:off x="7172611" y="971360"/>
              <a:ext cx="874990" cy="292996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397C14E-F9ED-6672-EC37-FE79D72AF2AC}"/>
                </a:ext>
              </a:extLst>
            </p:cNvPr>
            <p:cNvGrpSpPr/>
            <p:nvPr/>
          </p:nvGrpSpPr>
          <p:grpSpPr>
            <a:xfrm>
              <a:off x="4290349" y="779262"/>
              <a:ext cx="3146565" cy="3008892"/>
              <a:chOff x="1186333" y="3735942"/>
              <a:chExt cx="3146565" cy="3008892"/>
            </a:xfrm>
          </p:grpSpPr>
          <p:pic>
            <p:nvPicPr>
              <p:cNvPr id="22" name="図 2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F3F956CA-13D2-8B29-1FE9-458E45B1C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186333" y="5706330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3" name="図 22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ED41F2AF-07B6-20B7-9C32-9BBB159BC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570871" y="5341525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4" name="図 23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649B34A7-8D3E-38F3-0FD7-0E092029C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985997" y="4936023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5" name="図 24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3743D623-9224-421C-4894-04E66D57F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426025" y="45290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6" name="図 25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66F07B2-3B98-4B10-F11E-05693A5E7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835119" y="4142924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7" name="図 2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17CC0C53-B31B-1829-3A9D-D3905CF06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3294394" y="37359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</p:grpSp>
        <p:pic>
          <p:nvPicPr>
            <p:cNvPr id="19" name="図 18" descr="図形&#10;&#10;低い精度で自動的に生成された説明">
              <a:extLst>
                <a:ext uri="{FF2B5EF4-FFF2-40B4-BE49-F238E27FC236}">
                  <a16:creationId xmlns:a16="http://schemas.microsoft.com/office/drawing/2014/main" id="{A472724A-74B5-AEE7-B1E5-25A9956C2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0656" y="-52792"/>
              <a:ext cx="1280367" cy="1234340"/>
            </a:xfrm>
            <a:prstGeom prst="rect">
              <a:avLst/>
            </a:prstGeom>
            <a:effectLst>
              <a:glow rad="127000">
                <a:srgbClr val="00B050"/>
              </a:glow>
            </a:effectLst>
          </p:spPr>
        </p:pic>
        <p:pic>
          <p:nvPicPr>
            <p:cNvPr id="20" name="図 19" descr="図形&#10;&#10;低い精度で自動的に生成された説明">
              <a:extLst>
                <a:ext uri="{FF2B5EF4-FFF2-40B4-BE49-F238E27FC236}">
                  <a16:creationId xmlns:a16="http://schemas.microsoft.com/office/drawing/2014/main" id="{680BA73B-1D3F-BE59-FFA3-1D6915E22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02338" y="2768698"/>
              <a:ext cx="1280367" cy="1234340"/>
            </a:xfrm>
            <a:prstGeom prst="rect">
              <a:avLst/>
            </a:prstGeom>
            <a:effectLst>
              <a:glow rad="50800">
                <a:srgbClr val="00B050">
                  <a:alpha val="70000"/>
                </a:srgbClr>
              </a:glow>
            </a:effectLst>
          </p:spPr>
        </p:pic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157FF5C5-ECF3-7DD0-88D4-551AFF04374F}"/>
                </a:ext>
              </a:extLst>
            </p:cNvPr>
            <p:cNvSpPr/>
            <p:nvPr/>
          </p:nvSpPr>
          <p:spPr>
            <a:xfrm rot="18934351">
              <a:off x="3906068" y="1833117"/>
              <a:ext cx="3275336" cy="418223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5B83672-0476-3FF2-617A-921C83E80D6F}"/>
              </a:ext>
            </a:extLst>
          </p:cNvPr>
          <p:cNvGrpSpPr/>
          <p:nvPr/>
        </p:nvGrpSpPr>
        <p:grpSpPr>
          <a:xfrm>
            <a:off x="6989429" y="3408550"/>
            <a:ext cx="2978336" cy="2484683"/>
            <a:chOff x="6180169" y="3110488"/>
            <a:chExt cx="1632390" cy="1361826"/>
          </a:xfrm>
          <a:effectLst/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E55CB9A-C8BD-80CD-6F40-B04AC8E88650}"/>
                </a:ext>
              </a:extLst>
            </p:cNvPr>
            <p:cNvSpPr/>
            <p:nvPr/>
          </p:nvSpPr>
          <p:spPr>
            <a:xfrm>
              <a:off x="6214260" y="3677413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C0B28404-1006-D7F7-92B6-EE926C984673}"/>
                </a:ext>
              </a:extLst>
            </p:cNvPr>
            <p:cNvSpPr/>
            <p:nvPr/>
          </p:nvSpPr>
          <p:spPr>
            <a:xfrm>
              <a:off x="6180169" y="3474403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1" name="図 30" descr="図形&#10;&#10;低い精度で自動的に生成された説明">
              <a:extLst>
                <a:ext uri="{FF2B5EF4-FFF2-40B4-BE49-F238E27FC236}">
                  <a16:creationId xmlns:a16="http://schemas.microsoft.com/office/drawing/2014/main" id="{1A48D20F-2E1A-4501-B858-32FFFE09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15896" y="3630069"/>
              <a:ext cx="873651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1DA4733-20DE-D207-5F5C-6BFAFF3E24B7}"/>
                </a:ext>
              </a:extLst>
            </p:cNvPr>
            <p:cNvSpPr/>
            <p:nvPr/>
          </p:nvSpPr>
          <p:spPr>
            <a:xfrm>
              <a:off x="7563209" y="3253800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D6F648C-2CAA-3E31-59A1-42AAD82C51B0}"/>
                </a:ext>
              </a:extLst>
            </p:cNvPr>
            <p:cNvSpPr/>
            <p:nvPr/>
          </p:nvSpPr>
          <p:spPr>
            <a:xfrm>
              <a:off x="7766840" y="3110488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4" name="図 33" descr="図形&#10;&#10;低い精度で自動的に生成された説明">
              <a:extLst>
                <a:ext uri="{FF2B5EF4-FFF2-40B4-BE49-F238E27FC236}">
                  <a16:creationId xmlns:a16="http://schemas.microsoft.com/office/drawing/2014/main" id="{D1C7DBEC-8C6F-3417-40D0-4A2E975EF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165" y="3216726"/>
              <a:ext cx="873652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A5A5164-CB58-1E34-1ED7-1BECF7BC8924}"/>
              </a:ext>
            </a:extLst>
          </p:cNvPr>
          <p:cNvGrpSpPr/>
          <p:nvPr/>
        </p:nvGrpSpPr>
        <p:grpSpPr>
          <a:xfrm>
            <a:off x="9631076" y="2803548"/>
            <a:ext cx="2543194" cy="3348707"/>
            <a:chOff x="6614024" y="2993764"/>
            <a:chExt cx="1430657" cy="1883793"/>
          </a:xfrm>
          <a:effectLst/>
        </p:grpSpPr>
        <p:pic>
          <p:nvPicPr>
            <p:cNvPr id="36" name="図 35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2D2847DD-76CC-973D-6D79-96BA4AE8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072" y="4126948"/>
              <a:ext cx="75060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7" name="図 36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BF274E89-30A2-89D1-2F9B-F16F5BDA9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14024" y="4123662"/>
              <a:ext cx="78521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8" name="図 37" descr="黒い背景と男性の絵&#10;&#10;低い精度で自動的に生成された説明">
              <a:extLst>
                <a:ext uri="{FF2B5EF4-FFF2-40B4-BE49-F238E27FC236}">
                  <a16:creationId xmlns:a16="http://schemas.microsoft.com/office/drawing/2014/main" id="{EA5A1B16-7599-C40E-6E4D-FB263D157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/>
            <a:stretch/>
          </p:blipFill>
          <p:spPr>
            <a:xfrm>
              <a:off x="6979650" y="2993764"/>
              <a:ext cx="785218" cy="705520"/>
            </a:xfrm>
            <a:prstGeom prst="rect">
              <a:avLst/>
            </a:prstGeom>
            <a:effectLst>
              <a:glow rad="127000">
                <a:schemeClr val="accent2"/>
              </a:glow>
            </a:effectLst>
          </p:spPr>
        </p:pic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21B19DC-C7FD-5AB8-E775-4BA01E4088BD}"/>
                </a:ext>
              </a:extLst>
            </p:cNvPr>
            <p:cNvCxnSpPr>
              <a:cxnSpLocks/>
            </p:cNvCxnSpPr>
            <p:nvPr/>
          </p:nvCxnSpPr>
          <p:spPr>
            <a:xfrm>
              <a:off x="7165354" y="3760160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468BED4A-AA4D-D67D-9B4E-843ADD6D156D}"/>
                </a:ext>
              </a:extLst>
            </p:cNvPr>
            <p:cNvCxnSpPr>
              <a:cxnSpLocks/>
            </p:cNvCxnSpPr>
            <p:nvPr/>
          </p:nvCxnSpPr>
          <p:spPr>
            <a:xfrm>
              <a:off x="7294072" y="3712816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6D7E775-B8F2-ECEC-9DEA-44908835DFE0}"/>
                </a:ext>
              </a:extLst>
            </p:cNvPr>
            <p:cNvCxnSpPr>
              <a:cxnSpLocks/>
            </p:cNvCxnSpPr>
            <p:nvPr/>
          </p:nvCxnSpPr>
          <p:spPr>
            <a:xfrm>
              <a:off x="7427180" y="3743664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FDF79A57-B6A0-1EC1-9CE9-2B4D3994759F}"/>
              </a:ext>
            </a:extLst>
          </p:cNvPr>
          <p:cNvGrpSpPr/>
          <p:nvPr/>
        </p:nvGrpSpPr>
        <p:grpSpPr>
          <a:xfrm>
            <a:off x="3543488" y="3463619"/>
            <a:ext cx="3608783" cy="2648029"/>
            <a:chOff x="9426735" y="1880885"/>
            <a:chExt cx="2196201" cy="1611514"/>
          </a:xfrm>
          <a:effectLst/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403DB2A-F8A7-6C98-7499-6E851B66F604}"/>
                </a:ext>
              </a:extLst>
            </p:cNvPr>
            <p:cNvSpPr/>
            <p:nvPr/>
          </p:nvSpPr>
          <p:spPr>
            <a:xfrm>
              <a:off x="11426196" y="2413211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B85ABB2-F9B8-3861-66FD-39206D9A29AE}"/>
                </a:ext>
              </a:extLst>
            </p:cNvPr>
            <p:cNvSpPr/>
            <p:nvPr/>
          </p:nvSpPr>
          <p:spPr>
            <a:xfrm>
              <a:off x="9548940" y="2430019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45" name="図 44" descr="図形&#10;&#10;低い精度で自動的に生成された説明">
              <a:extLst>
                <a:ext uri="{FF2B5EF4-FFF2-40B4-BE49-F238E27FC236}">
                  <a16:creationId xmlns:a16="http://schemas.microsoft.com/office/drawing/2014/main" id="{6C74B32B-9908-B194-9D7F-DCD68FB56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9720000" y="216854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6" name="図 45" descr="図形&#10;&#10;低い精度で自動的に生成された説明">
              <a:extLst>
                <a:ext uri="{FF2B5EF4-FFF2-40B4-BE49-F238E27FC236}">
                  <a16:creationId xmlns:a16="http://schemas.microsoft.com/office/drawing/2014/main" id="{DA063AC1-95F9-8965-81B2-F44C258C9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065690" y="217566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7" name="図 46" descr="図形&#10;&#10;低い精度で自動的に生成された説明">
              <a:extLst>
                <a:ext uri="{FF2B5EF4-FFF2-40B4-BE49-F238E27FC236}">
                  <a16:creationId xmlns:a16="http://schemas.microsoft.com/office/drawing/2014/main" id="{3079BBC8-4FF2-FD98-F829-B81F6B7AD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411157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7978846A-26A3-11A6-D178-C8AFB06E67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745176" y="217687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E8C5EC2E-BE0D-9F55-D5EF-EB626BE63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1107000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A57EEA10-1E9D-F35E-E997-50CB2DDF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42163" y="1893026"/>
              <a:ext cx="580773" cy="550913"/>
            </a:xfrm>
            <a:prstGeom prst="rect">
              <a:avLst/>
            </a:prstGeom>
            <a:effectLst>
              <a:glow rad="127000">
                <a:srgbClr val="FFFF00"/>
              </a:glow>
            </a:effectLst>
          </p:spPr>
        </p:pic>
        <p:pic>
          <p:nvPicPr>
            <p:cNvPr id="51" name="図 50" descr="図形&#10;&#10;低い精度で自動的に生成された説明">
              <a:extLst>
                <a:ext uri="{FF2B5EF4-FFF2-40B4-BE49-F238E27FC236}">
                  <a16:creationId xmlns:a16="http://schemas.microsoft.com/office/drawing/2014/main" id="{EE1F4661-6DE5-E83F-5FC8-70713A279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6735" y="1880885"/>
              <a:ext cx="580773" cy="550913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</a:effectLst>
          </p:spPr>
        </p:pic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D21FF760-C6E4-92CC-8FEE-F686153F388F}"/>
                </a:ext>
              </a:extLst>
            </p:cNvPr>
            <p:cNvSpPr/>
            <p:nvPr/>
          </p:nvSpPr>
          <p:spPr>
            <a:xfrm>
              <a:off x="9923220" y="2003000"/>
              <a:ext cx="1230710" cy="248851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3F3B022-BEAE-5BC6-3DC1-1F1447EF3D92}"/>
              </a:ext>
            </a:extLst>
          </p:cNvPr>
          <p:cNvSpPr txBox="1"/>
          <p:nvPr/>
        </p:nvSpPr>
        <p:spPr>
          <a:xfrm>
            <a:off x="1670382" y="5195306"/>
            <a:ext cx="1869031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踏み台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7C3204-D0B9-F0EE-F6AF-1046950C4AF9}"/>
              </a:ext>
            </a:extLst>
          </p:cNvPr>
          <p:cNvSpPr txBox="1"/>
          <p:nvPr/>
        </p:nvSpPr>
        <p:spPr>
          <a:xfrm>
            <a:off x="5019552" y="4570085"/>
            <a:ext cx="476582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橋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5CB6C8A-4A29-8BE2-76D7-300FCBA87D22}"/>
              </a:ext>
            </a:extLst>
          </p:cNvPr>
          <p:cNvSpPr txBox="1"/>
          <p:nvPr/>
        </p:nvSpPr>
        <p:spPr>
          <a:xfrm>
            <a:off x="10121550" y="3999799"/>
            <a:ext cx="1810725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飛び台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877257-91E2-40CD-EC94-FCEE0518769E}"/>
              </a:ext>
            </a:extLst>
          </p:cNvPr>
          <p:cNvSpPr txBox="1"/>
          <p:nvPr/>
        </p:nvSpPr>
        <p:spPr>
          <a:xfrm>
            <a:off x="8137394" y="4364673"/>
            <a:ext cx="2023457" cy="132343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複数のボタン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0AFBE0-6103-C0A3-3A0A-6CF7AFF4EBAF}"/>
              </a:ext>
            </a:extLst>
          </p:cNvPr>
          <p:cNvSpPr txBox="1"/>
          <p:nvPr/>
        </p:nvSpPr>
        <p:spPr>
          <a:xfrm>
            <a:off x="160832" y="3558112"/>
            <a:ext cx="2318330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身代わり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81B0B39-5FF7-35A8-1B97-078CEFD90274}"/>
              </a:ext>
            </a:extLst>
          </p:cNvPr>
          <p:cNvSpPr txBox="1"/>
          <p:nvPr/>
        </p:nvSpPr>
        <p:spPr>
          <a:xfrm>
            <a:off x="1515160" y="5828580"/>
            <a:ext cx="9161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これらを駆使して、巻物を盗め。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D4AAC76E-4CCD-C91E-9D47-5215A3302D59}"/>
              </a:ext>
            </a:extLst>
          </p:cNvPr>
          <p:cNvGrpSpPr/>
          <p:nvPr/>
        </p:nvGrpSpPr>
        <p:grpSpPr>
          <a:xfrm>
            <a:off x="7769682" y="353879"/>
            <a:ext cx="4304962" cy="2134137"/>
            <a:chOff x="738734" y="2105327"/>
            <a:chExt cx="2735226" cy="1355958"/>
          </a:xfrm>
        </p:grpSpPr>
        <p:pic>
          <p:nvPicPr>
            <p:cNvPr id="76" name="図 75" descr="図形&#10;&#10;低い精度で自動的に生成された説明">
              <a:extLst>
                <a:ext uri="{FF2B5EF4-FFF2-40B4-BE49-F238E27FC236}">
                  <a16:creationId xmlns:a16="http://schemas.microsoft.com/office/drawing/2014/main" id="{9BB1627B-A0C9-0544-339C-03F341F19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603812" y="2105327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77" name="図 76" descr="図形&#10;&#10;低い精度で自動的に生成された説明">
              <a:extLst>
                <a:ext uri="{FF2B5EF4-FFF2-40B4-BE49-F238E27FC236}">
                  <a16:creationId xmlns:a16="http://schemas.microsoft.com/office/drawing/2014/main" id="{D16C503D-1B8D-A6F6-6029-408F29270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377012" y="2105328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78" name="図 77" descr="図形&#10;&#10;低い精度で自動的に生成された説明">
              <a:extLst>
                <a:ext uri="{FF2B5EF4-FFF2-40B4-BE49-F238E27FC236}">
                  <a16:creationId xmlns:a16="http://schemas.microsoft.com/office/drawing/2014/main" id="{9F9A5E40-08F1-0B97-33CE-C85F7B762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147056" y="2105328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79" name="図 78" descr="図形&#10;&#10;低い精度で自動的に生成された説明">
              <a:extLst>
                <a:ext uri="{FF2B5EF4-FFF2-40B4-BE49-F238E27FC236}">
                  <a16:creationId xmlns:a16="http://schemas.microsoft.com/office/drawing/2014/main" id="{A5BAB7E9-A69D-D2C5-03F1-EA3E8ECB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898591" y="2105560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0" name="図 79" descr="図形&#10;&#10;低い精度で自動的に生成された説明">
              <a:extLst>
                <a:ext uri="{FF2B5EF4-FFF2-40B4-BE49-F238E27FC236}">
                  <a16:creationId xmlns:a16="http://schemas.microsoft.com/office/drawing/2014/main" id="{C10D844F-B61E-C796-23CF-C5246E47B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650126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1" name="図 80" descr="図形&#10;&#10;低い精度で自動的に生成された説明">
              <a:extLst>
                <a:ext uri="{FF2B5EF4-FFF2-40B4-BE49-F238E27FC236}">
                  <a16:creationId xmlns:a16="http://schemas.microsoft.com/office/drawing/2014/main" id="{E39395BD-01E5-5AE9-B8CC-EC8BFF5A8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401661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2" name="図 81" descr="図形&#10;&#10;低い精度で自動的に生成された説明">
              <a:extLst>
                <a:ext uri="{FF2B5EF4-FFF2-40B4-BE49-F238E27FC236}">
                  <a16:creationId xmlns:a16="http://schemas.microsoft.com/office/drawing/2014/main" id="{FEEFF1FF-7CA6-E57D-F28F-05492D9DA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153196" y="2105793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3" name="図 82" descr="図形&#10;&#10;低い精度で自動的に生成された説明">
              <a:extLst>
                <a:ext uri="{FF2B5EF4-FFF2-40B4-BE49-F238E27FC236}">
                  <a16:creationId xmlns:a16="http://schemas.microsoft.com/office/drawing/2014/main" id="{58DFD0DB-169E-6F59-37E5-1E87A80CF8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904731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4" name="図 83" descr="図形&#10;&#10;低い精度で自動的に生成された説明">
              <a:extLst>
                <a:ext uri="{FF2B5EF4-FFF2-40B4-BE49-F238E27FC236}">
                  <a16:creationId xmlns:a16="http://schemas.microsoft.com/office/drawing/2014/main" id="{24625D16-D15A-710C-7930-74CABB13D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61" r="20097"/>
            <a:stretch/>
          </p:blipFill>
          <p:spPr>
            <a:xfrm>
              <a:off x="738734" y="2137846"/>
              <a:ext cx="796414" cy="1323439"/>
            </a:xfrm>
            <a:prstGeom prst="rect">
              <a:avLst/>
            </a:prstGeom>
            <a:effectLst>
              <a:glow rad="279400">
                <a:srgbClr val="00B0F0"/>
              </a:glow>
            </a:effectLst>
          </p:spPr>
        </p:pic>
      </p:grp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73318587-AE36-8157-E2C5-A7915A80D192}"/>
              </a:ext>
            </a:extLst>
          </p:cNvPr>
          <p:cNvGrpSpPr/>
          <p:nvPr/>
        </p:nvGrpSpPr>
        <p:grpSpPr>
          <a:xfrm>
            <a:off x="584655" y="1168473"/>
            <a:ext cx="1897638" cy="1665767"/>
            <a:chOff x="375980" y="500840"/>
            <a:chExt cx="3171769" cy="2784212"/>
          </a:xfrm>
        </p:grpSpPr>
        <p:pic>
          <p:nvPicPr>
            <p:cNvPr id="85" name="図 84" descr="図形&#10;&#10;低い精度で自動的に生成された説明">
              <a:extLst>
                <a:ext uri="{FF2B5EF4-FFF2-40B4-BE49-F238E27FC236}">
                  <a16:creationId xmlns:a16="http://schemas.microsoft.com/office/drawing/2014/main" id="{C742A783-0227-8CAA-BDA2-776E8D15F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6429" y="593368"/>
              <a:ext cx="814992" cy="1803319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86" name="図 8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79E3C686-3F32-56C1-1420-12217481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15204" y="1264806"/>
              <a:ext cx="1732545" cy="1523809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sp>
          <p:nvSpPr>
            <p:cNvPr id="87" name="乗算記号 86">
              <a:extLst>
                <a:ext uri="{FF2B5EF4-FFF2-40B4-BE49-F238E27FC236}">
                  <a16:creationId xmlns:a16="http://schemas.microsoft.com/office/drawing/2014/main" id="{80B6D704-72D0-9102-6CCA-60AB9563F593}"/>
                </a:ext>
              </a:extLst>
            </p:cNvPr>
            <p:cNvSpPr/>
            <p:nvPr/>
          </p:nvSpPr>
          <p:spPr>
            <a:xfrm>
              <a:off x="375980" y="500840"/>
              <a:ext cx="2951665" cy="2784212"/>
            </a:xfrm>
            <a:prstGeom prst="mathMultiply">
              <a:avLst>
                <a:gd name="adj1" fmla="val 84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C5E89DFA-12A7-0BF8-FEFF-3D2F356DDBA7}"/>
                </a:ext>
              </a:extLst>
            </p:cNvPr>
            <p:cNvCxnSpPr>
              <a:cxnSpLocks/>
            </p:cNvCxnSpPr>
            <p:nvPr/>
          </p:nvCxnSpPr>
          <p:spPr>
            <a:xfrm>
              <a:off x="630279" y="2396687"/>
              <a:ext cx="0" cy="49643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8711D045-49EC-66D7-C118-E4BB0B30FB10}"/>
                </a:ext>
              </a:extLst>
            </p:cNvPr>
            <p:cNvCxnSpPr>
              <a:cxnSpLocks/>
            </p:cNvCxnSpPr>
            <p:nvPr/>
          </p:nvCxnSpPr>
          <p:spPr>
            <a:xfrm>
              <a:off x="819466" y="2396687"/>
              <a:ext cx="0" cy="49643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68AEB84-E2D6-1111-51D3-1210B43353F8}"/>
              </a:ext>
            </a:extLst>
          </p:cNvPr>
          <p:cNvSpPr txBox="1"/>
          <p:nvPr/>
        </p:nvSpPr>
        <p:spPr>
          <a:xfrm>
            <a:off x="111540" y="1086668"/>
            <a:ext cx="461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ジャンプも攻撃も</a:t>
            </a:r>
            <a:endParaRPr kumimoji="1" lang="en-US" altLang="ja-JP" sz="36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できない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EABE951-BE5B-CFB9-4D7D-62E252A95E23}"/>
              </a:ext>
            </a:extLst>
          </p:cNvPr>
          <p:cNvSpPr txBox="1"/>
          <p:nvPr/>
        </p:nvSpPr>
        <p:spPr>
          <a:xfrm>
            <a:off x="4591913" y="1261387"/>
            <a:ext cx="250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代わりに</a:t>
            </a:r>
            <a:r>
              <a:rPr kumimoji="1" lang="en-US" altLang="ja-JP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endParaRPr kumimoji="1" lang="ja-JP" altLang="en-US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1305A30-6C2E-25D9-3B11-30270910BC83}"/>
              </a:ext>
            </a:extLst>
          </p:cNvPr>
          <p:cNvSpPr txBox="1"/>
          <p:nvPr/>
        </p:nvSpPr>
        <p:spPr>
          <a:xfrm>
            <a:off x="5380092" y="236918"/>
            <a:ext cx="43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chemeClr val="accent4"/>
                </a:solidFill>
                <a:effectLst>
                  <a:glow rad="127000">
                    <a:schemeClr val="bg1">
                      <a:alpha val="91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</a:t>
            </a:r>
            <a:r>
              <a:rPr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に</a:t>
            </a:r>
            <a:endParaRPr lang="en-US" altLang="ja-JP" sz="54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長ける</a:t>
            </a:r>
            <a:endParaRPr kumimoji="1" lang="ja-JP" altLang="en-US" sz="66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A6ADE9-7A34-B96F-7B38-820BB603905C}"/>
              </a:ext>
            </a:extLst>
          </p:cNvPr>
          <p:cNvSpPr txBox="1"/>
          <p:nvPr/>
        </p:nvSpPr>
        <p:spPr>
          <a:xfrm>
            <a:off x="3313815" y="2625166"/>
            <a:ext cx="5366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分身の活用術</a:t>
            </a:r>
            <a:endParaRPr kumimoji="1" lang="ja-JP" altLang="en-US" sz="6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74" grpId="0"/>
      <p:bldP spid="90" grpId="0"/>
      <p:bldP spid="91" grpId="0"/>
      <p:bldP spid="9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152E7D6-B6D2-5494-E010-332BBA1850C4}"/>
              </a:ext>
            </a:extLst>
          </p:cNvPr>
          <p:cNvGrpSpPr/>
          <p:nvPr/>
        </p:nvGrpSpPr>
        <p:grpSpPr>
          <a:xfrm>
            <a:off x="2311127" y="4681288"/>
            <a:ext cx="3788708" cy="1673826"/>
            <a:chOff x="11870186" y="3147843"/>
            <a:chExt cx="5095262" cy="2251053"/>
          </a:xfrm>
        </p:grpSpPr>
        <p:pic>
          <p:nvPicPr>
            <p:cNvPr id="45" name="図 44" descr="図形&#10;&#10;低い精度で自動的に生成された説明">
              <a:extLst>
                <a:ext uri="{FF2B5EF4-FFF2-40B4-BE49-F238E27FC236}">
                  <a16:creationId xmlns:a16="http://schemas.microsoft.com/office/drawing/2014/main" id="{39E6C63E-B027-FC6D-ED27-6DA44407D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09539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46" name="図 45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90925E6-9C31-C71A-219F-DB20A81F6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7" name="図 46" descr="図形&#10;&#10;低い精度で自動的に生成された説明">
              <a:extLst>
                <a:ext uri="{FF2B5EF4-FFF2-40B4-BE49-F238E27FC236}">
                  <a16:creationId xmlns:a16="http://schemas.microsoft.com/office/drawing/2014/main" id="{CEAA82F9-B33F-841C-8728-82B37EAE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0BE7233B-BF54-2624-C707-4B0F05DA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B41A8EA6-80A9-EE7F-6860-48B56646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5E1C2BA9-4BAE-61C0-0F56-A0043F378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1" name="図 50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657C7F89-2290-D29E-F298-6902AC472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C20DA6-97BF-AF33-750F-CAA4293E0FDE}"/>
              </a:ext>
            </a:extLst>
          </p:cNvPr>
          <p:cNvSpPr txBox="1"/>
          <p:nvPr/>
        </p:nvSpPr>
        <p:spPr>
          <a:xfrm>
            <a:off x="186609" y="882684"/>
            <a:ext cx="3351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システム</a:t>
            </a:r>
            <a:endParaRPr kumimoji="1" lang="ja-JP" altLang="en-US" sz="4000" dirty="0">
              <a:solidFill>
                <a:schemeClr val="bg1"/>
              </a:solidFill>
              <a:effectLst>
                <a:glow rad="127000">
                  <a:schemeClr val="accent5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EDB7AA-9D1B-BC12-6D5E-00492AA33FDC}"/>
              </a:ext>
            </a:extLst>
          </p:cNvPr>
          <p:cNvSpPr txBox="1"/>
          <p:nvPr/>
        </p:nvSpPr>
        <p:spPr>
          <a:xfrm>
            <a:off x="1802319" y="2351482"/>
            <a:ext cx="858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力が無くなると</a:t>
            </a:r>
            <a:r>
              <a:rPr kumimoji="1" lang="ja-JP" altLang="en-U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ゲームオーバー</a:t>
            </a:r>
            <a:endParaRPr kumimoji="1" lang="ja-JP" altLang="en-US" sz="40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13AB05-F3F4-C421-E947-5C6C24D6F332}"/>
              </a:ext>
            </a:extLst>
          </p:cNvPr>
          <p:cNvSpPr txBox="1"/>
          <p:nvPr/>
        </p:nvSpPr>
        <p:spPr>
          <a:xfrm>
            <a:off x="123005" y="3427367"/>
            <a:ext cx="353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増加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の条件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E1532-0761-D9E9-E556-82380504D25D}"/>
              </a:ext>
            </a:extLst>
          </p:cNvPr>
          <p:cNvSpPr txBox="1"/>
          <p:nvPr/>
        </p:nvSpPr>
        <p:spPr>
          <a:xfrm>
            <a:off x="972246" y="6074946"/>
            <a:ext cx="5551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チェックポイント通過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7A2E53-9AB6-854A-3DC6-323E4DEB0BE7}"/>
              </a:ext>
            </a:extLst>
          </p:cNvPr>
          <p:cNvSpPr txBox="1"/>
          <p:nvPr/>
        </p:nvSpPr>
        <p:spPr>
          <a:xfrm>
            <a:off x="2912107" y="4034526"/>
            <a:ext cx="3991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ジャスト回避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8B9557-29BF-54DF-17B1-4863727F95FF}"/>
              </a:ext>
            </a:extLst>
          </p:cNvPr>
          <p:cNvSpPr txBox="1"/>
          <p:nvPr/>
        </p:nvSpPr>
        <p:spPr>
          <a:xfrm>
            <a:off x="6767645" y="3429616"/>
            <a:ext cx="353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減少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の条件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440AC8-09AD-E823-D666-9941CA7B6A05}"/>
              </a:ext>
            </a:extLst>
          </p:cNvPr>
          <p:cNvSpPr txBox="1"/>
          <p:nvPr/>
        </p:nvSpPr>
        <p:spPr>
          <a:xfrm>
            <a:off x="7122565" y="5841750"/>
            <a:ext cx="3537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攻撃を受ける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CB3918B-BF42-9B48-4991-CFEF794C3021}"/>
              </a:ext>
            </a:extLst>
          </p:cNvPr>
          <p:cNvGrpSpPr/>
          <p:nvPr/>
        </p:nvGrpSpPr>
        <p:grpSpPr>
          <a:xfrm>
            <a:off x="846125" y="1590570"/>
            <a:ext cx="3980232" cy="553094"/>
            <a:chOff x="530636" y="1778878"/>
            <a:chExt cx="1814023" cy="252077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F7B7BD-5428-8FE9-1E78-F3964D222396}"/>
                </a:ext>
              </a:extLst>
            </p:cNvPr>
            <p:cNvSpPr/>
            <p:nvPr/>
          </p:nvSpPr>
          <p:spPr>
            <a:xfrm>
              <a:off x="530636" y="1778878"/>
              <a:ext cx="1814023" cy="2486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3BD79F-445E-ECDE-453E-BD7608E3A085}"/>
                </a:ext>
              </a:extLst>
            </p:cNvPr>
            <p:cNvSpPr/>
            <p:nvPr/>
          </p:nvSpPr>
          <p:spPr>
            <a:xfrm>
              <a:off x="530638" y="1794089"/>
              <a:ext cx="1033606" cy="236866"/>
            </a:xfrm>
            <a:prstGeom prst="rect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22" name="図 21" descr="図形&#10;&#10;低い精度で自動的に生成された説明">
            <a:extLst>
              <a:ext uri="{FF2B5EF4-FFF2-40B4-BE49-F238E27FC236}">
                <a16:creationId xmlns:a16="http://schemas.microsoft.com/office/drawing/2014/main" id="{F2976422-3157-6746-D16E-9BC51B4B51F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10432791" y="158800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3" name="図 22" descr="図形&#10;&#10;低い精度で自動的に生成された説明">
            <a:extLst>
              <a:ext uri="{FF2B5EF4-FFF2-40B4-BE49-F238E27FC236}">
                <a16:creationId xmlns:a16="http://schemas.microsoft.com/office/drawing/2014/main" id="{67034158-468F-44D5-32F6-A07E298CD8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9590688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4" name="図 23" descr="図形&#10;&#10;低い精度で自動的に生成された説明">
            <a:extLst>
              <a:ext uri="{FF2B5EF4-FFF2-40B4-BE49-F238E27FC236}">
                <a16:creationId xmlns:a16="http://schemas.microsoft.com/office/drawing/2014/main" id="{B02CBC34-6E55-4D7D-A8DE-51BAD81D27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8748585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5" name="図 24" descr="図形&#10;&#10;低い精度で自動的に生成された説明">
            <a:extLst>
              <a:ext uri="{FF2B5EF4-FFF2-40B4-BE49-F238E27FC236}">
                <a16:creationId xmlns:a16="http://schemas.microsoft.com/office/drawing/2014/main" id="{232A1E6F-54DF-0DEC-5821-26AFF736E7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885637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6" name="図 25" descr="図形&#10;&#10;低い精度で自動的に生成された説明">
            <a:extLst>
              <a:ext uri="{FF2B5EF4-FFF2-40B4-BE49-F238E27FC236}">
                <a16:creationId xmlns:a16="http://schemas.microsoft.com/office/drawing/2014/main" id="{7A102C8B-6E5D-16C7-AB08-DD542849C5D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043534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9" name="図 28" descr="図形&#10;&#10;低い精度で自動的に生成された説明">
            <a:extLst>
              <a:ext uri="{FF2B5EF4-FFF2-40B4-BE49-F238E27FC236}">
                <a16:creationId xmlns:a16="http://schemas.microsoft.com/office/drawing/2014/main" id="{748FE873-FDA6-8CF6-B87F-CE7DCC0C50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8356522" y="4589716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0" name="図 29" descr="図形&#10;&#10;低い精度で自動的に生成された説明">
            <a:extLst>
              <a:ext uri="{FF2B5EF4-FFF2-40B4-BE49-F238E27FC236}">
                <a16:creationId xmlns:a16="http://schemas.microsoft.com/office/drawing/2014/main" id="{554D3790-934C-4981-A48D-6EE1A188725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8108057" y="4589717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B5A46BE1-FC7F-4CDF-C8CE-B9F51887F4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859592" y="4589717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2" name="図 31" descr="図形&#10;&#10;低い精度で自動的に生成された説明">
            <a:extLst>
              <a:ext uri="{FF2B5EF4-FFF2-40B4-BE49-F238E27FC236}">
                <a16:creationId xmlns:a16="http://schemas.microsoft.com/office/drawing/2014/main" id="{129DD0A8-8FBF-3DF7-E0F0-6CD2907309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611127" y="4589949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3" name="図 32" descr="図形&#10;&#10;低い精度で自動的に生成された説明">
            <a:extLst>
              <a:ext uri="{FF2B5EF4-FFF2-40B4-BE49-F238E27FC236}">
                <a16:creationId xmlns:a16="http://schemas.microsoft.com/office/drawing/2014/main" id="{6FE47708-210F-702A-BB1A-590F6E67BC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362662" y="4589717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4" name="図 33" descr="図形&#10;&#10;低い精度で自動的に生成された説明">
            <a:extLst>
              <a:ext uri="{FF2B5EF4-FFF2-40B4-BE49-F238E27FC236}">
                <a16:creationId xmlns:a16="http://schemas.microsoft.com/office/drawing/2014/main" id="{4F908BFD-FBD2-8210-9AF8-D589D3D5882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1" r="20097"/>
          <a:stretch/>
        </p:blipFill>
        <p:spPr>
          <a:xfrm>
            <a:off x="7196665" y="4622002"/>
            <a:ext cx="796414" cy="1323439"/>
          </a:xfrm>
          <a:prstGeom prst="rect">
            <a:avLst/>
          </a:prstGeom>
          <a:effectLst>
            <a:glow rad="279400">
              <a:srgbClr val="00B0F0"/>
            </a:glo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DCC204-0312-1154-60C2-170850A77203}"/>
              </a:ext>
            </a:extLst>
          </p:cNvPr>
          <p:cNvSpPr txBox="1"/>
          <p:nvPr/>
        </p:nvSpPr>
        <p:spPr>
          <a:xfrm>
            <a:off x="8636205" y="4349445"/>
            <a:ext cx="289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分身を出す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41" name="図 40" descr="図形&#10;&#10;低い精度で自動的に生成された説明">
            <a:extLst>
              <a:ext uri="{FF2B5EF4-FFF2-40B4-BE49-F238E27FC236}">
                <a16:creationId xmlns:a16="http://schemas.microsoft.com/office/drawing/2014/main" id="{9A5818AE-5ACC-D35F-045C-4B48F5ABC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1006" flipH="1">
            <a:off x="9753083" y="4548676"/>
            <a:ext cx="1969378" cy="211812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42" name="爆発: 8 pt 41">
            <a:extLst>
              <a:ext uri="{FF2B5EF4-FFF2-40B4-BE49-F238E27FC236}">
                <a16:creationId xmlns:a16="http://schemas.microsoft.com/office/drawing/2014/main" id="{4F983C73-ACCF-B8EB-FF42-94E81E1A14A9}"/>
              </a:ext>
            </a:extLst>
          </p:cNvPr>
          <p:cNvSpPr/>
          <p:nvPr/>
        </p:nvSpPr>
        <p:spPr>
          <a:xfrm>
            <a:off x="10717178" y="5350855"/>
            <a:ext cx="1168927" cy="978740"/>
          </a:xfrm>
          <a:prstGeom prst="irregularSeal1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 descr="図形&#10;&#10;低い精度で自動的に生成された説明">
            <a:extLst>
              <a:ext uri="{FF2B5EF4-FFF2-40B4-BE49-F238E27FC236}">
                <a16:creationId xmlns:a16="http://schemas.microsoft.com/office/drawing/2014/main" id="{6C329A59-817A-C8D3-8C29-6AA12BB60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4899" y="5616962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52" name="図 51" descr="傘, 記号, 雨 が含まれている画像&#10;&#10;自動的に生成された説明">
            <a:extLst>
              <a:ext uri="{FF2B5EF4-FFF2-40B4-BE49-F238E27FC236}">
                <a16:creationId xmlns:a16="http://schemas.microsoft.com/office/drawing/2014/main" id="{E9457ECE-5C46-F8E5-0765-6771F72E176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6" t="2293" r="25444" b="2815"/>
          <a:stretch/>
        </p:blipFill>
        <p:spPr>
          <a:xfrm>
            <a:off x="662777" y="5861470"/>
            <a:ext cx="666282" cy="9677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0D6605-C037-8B9B-9559-DDA68377DE9D}"/>
              </a:ext>
            </a:extLst>
          </p:cNvPr>
          <p:cNvSpPr txBox="1"/>
          <p:nvPr/>
        </p:nvSpPr>
        <p:spPr>
          <a:xfrm>
            <a:off x="1432816" y="1871262"/>
            <a:ext cx="285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士気力</a:t>
            </a:r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9DF5CC-B404-E1A3-BE0F-DD8E00A355E7}"/>
              </a:ext>
            </a:extLst>
          </p:cNvPr>
          <p:cNvSpPr txBox="1"/>
          <p:nvPr/>
        </p:nvSpPr>
        <p:spPr>
          <a:xfrm>
            <a:off x="5574746" y="483573"/>
            <a:ext cx="10362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5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=</a:t>
            </a:r>
            <a:endParaRPr kumimoji="1" lang="ja-JP" altLang="en-US" sz="115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062ED9-8B80-CAA6-BD36-E8202CE80B56}"/>
              </a:ext>
            </a:extLst>
          </p:cNvPr>
          <p:cNvSpPr txBox="1"/>
          <p:nvPr/>
        </p:nvSpPr>
        <p:spPr>
          <a:xfrm>
            <a:off x="7942135" y="1878519"/>
            <a:ext cx="247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chemeClr val="accent4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</a:t>
            </a:r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2E9636-F603-EA22-D375-1718CF7C25F9}"/>
              </a:ext>
            </a:extLst>
          </p:cNvPr>
          <p:cNvSpPr txBox="1"/>
          <p:nvPr/>
        </p:nvSpPr>
        <p:spPr>
          <a:xfrm>
            <a:off x="251241" y="4521146"/>
            <a:ext cx="3351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近くの分身が</a:t>
            </a:r>
            <a:endParaRPr kumimoji="1" lang="en-US" altLang="ja-JP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攻撃</a:t>
            </a:r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される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61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  <p:bldP spid="14" grpId="0"/>
      <p:bldP spid="13" grpId="0"/>
      <p:bldP spid="42" grpId="0" animBg="1"/>
      <p:bldP spid="6" grpId="0"/>
      <p:bldP spid="27" grpId="0"/>
      <p:bldP spid="28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ローチャート: データ 28">
            <a:extLst>
              <a:ext uri="{FF2B5EF4-FFF2-40B4-BE49-F238E27FC236}">
                <a16:creationId xmlns:a16="http://schemas.microsoft.com/office/drawing/2014/main" id="{BD08CFE1-C5E4-6FE0-FC09-A2BBA983B951}"/>
              </a:ext>
            </a:extLst>
          </p:cNvPr>
          <p:cNvSpPr/>
          <p:nvPr/>
        </p:nvSpPr>
        <p:spPr>
          <a:xfrm>
            <a:off x="-1653619" y="2921096"/>
            <a:ext cx="18371899" cy="1232901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2FA628D8-E4FC-7347-3DFE-608469032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766" y="1754885"/>
            <a:ext cx="2425017" cy="18187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1" name="図 20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4509BE8-7337-872E-70A0-6E01073E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52" y="1739645"/>
            <a:ext cx="2425017" cy="18187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sp>
        <p:nvSpPr>
          <p:cNvPr id="2" name="フローチャート: データ 1">
            <a:extLst>
              <a:ext uri="{FF2B5EF4-FFF2-40B4-BE49-F238E27FC236}">
                <a16:creationId xmlns:a16="http://schemas.microsoft.com/office/drawing/2014/main" id="{81EC1010-16FC-B517-8243-5028041B9FF1}"/>
              </a:ext>
            </a:extLst>
          </p:cNvPr>
          <p:cNvSpPr/>
          <p:nvPr/>
        </p:nvSpPr>
        <p:spPr>
          <a:xfrm>
            <a:off x="-1653619" y="4664075"/>
            <a:ext cx="18865441" cy="1818762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7" name="図 206" descr="図形&#10;&#10;低い精度で自動的に生成された説明">
            <a:extLst>
              <a:ext uri="{FF2B5EF4-FFF2-40B4-BE49-F238E27FC236}">
                <a16:creationId xmlns:a16="http://schemas.microsoft.com/office/drawing/2014/main" id="{AFADBE60-0CE6-27F7-9D1B-0FCA5A91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1" y="4323962"/>
            <a:ext cx="1379958" cy="1379958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6" name="図 5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1A7917B-EFB6-E834-FB60-E6C1F8881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5" y="3993536"/>
            <a:ext cx="2257935" cy="169345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2C447D54-C9E1-89C5-0590-903B3250F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542" y="4221209"/>
            <a:ext cx="2425017" cy="18187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74AF930F-A6CC-7577-D58E-4E3B61B7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28" y="4205969"/>
            <a:ext cx="2425017" cy="18187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E00711B-127C-D5A2-1676-F6E559A13B64}"/>
              </a:ext>
            </a:extLst>
          </p:cNvPr>
          <p:cNvGrpSpPr/>
          <p:nvPr/>
        </p:nvGrpSpPr>
        <p:grpSpPr>
          <a:xfrm>
            <a:off x="9417693" y="3660153"/>
            <a:ext cx="1959731" cy="2580442"/>
            <a:chOff x="6614024" y="2993764"/>
            <a:chExt cx="1430657" cy="1883793"/>
          </a:xfrm>
          <a:effectLst/>
        </p:grpSpPr>
        <p:pic>
          <p:nvPicPr>
            <p:cNvPr id="11" name="図 10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455EEE87-3DBE-C1B4-6E77-908C9BC85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072" y="4126948"/>
              <a:ext cx="75060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12" name="図 11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5963BF8-AB49-0CF3-538F-345B15E4B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14024" y="4123662"/>
              <a:ext cx="78521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13" name="図 12" descr="黒い背景と男性の絵&#10;&#10;低い精度で自動的に生成された説明">
              <a:extLst>
                <a:ext uri="{FF2B5EF4-FFF2-40B4-BE49-F238E27FC236}">
                  <a16:creationId xmlns:a16="http://schemas.microsoft.com/office/drawing/2014/main" id="{3FC2863A-C61B-79CC-9159-BAEAEDBB7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/>
            <a:stretch/>
          </p:blipFill>
          <p:spPr>
            <a:xfrm>
              <a:off x="6979650" y="2993764"/>
              <a:ext cx="785218" cy="705520"/>
            </a:xfrm>
            <a:prstGeom prst="rect">
              <a:avLst/>
            </a:prstGeom>
            <a:effectLst>
              <a:glow rad="127000">
                <a:schemeClr val="accent2"/>
              </a:glow>
            </a:effectLst>
          </p:spPr>
        </p:pic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E53B6AF-E591-7E17-0AAF-13FFBBB39B45}"/>
                </a:ext>
              </a:extLst>
            </p:cNvPr>
            <p:cNvCxnSpPr>
              <a:cxnSpLocks/>
            </p:cNvCxnSpPr>
            <p:nvPr/>
          </p:nvCxnSpPr>
          <p:spPr>
            <a:xfrm>
              <a:off x="7165354" y="3760160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295FD70-5092-F535-CD76-AFA788DC4E63}"/>
                </a:ext>
              </a:extLst>
            </p:cNvPr>
            <p:cNvCxnSpPr>
              <a:cxnSpLocks/>
            </p:cNvCxnSpPr>
            <p:nvPr/>
          </p:nvCxnSpPr>
          <p:spPr>
            <a:xfrm>
              <a:off x="7294072" y="3712816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4486BF5-60DA-C31D-9374-6B84F40D33A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180" y="3743664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図 17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AF4FD1C4-54AB-50D0-30BF-7D9F314A06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01" y="2102612"/>
            <a:ext cx="1643870" cy="123290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211" name="グループ化 210">
            <a:extLst>
              <a:ext uri="{FF2B5EF4-FFF2-40B4-BE49-F238E27FC236}">
                <a16:creationId xmlns:a16="http://schemas.microsoft.com/office/drawing/2014/main" id="{61470022-E50B-2F6C-0A6B-ABA34B394BCE}"/>
              </a:ext>
            </a:extLst>
          </p:cNvPr>
          <p:cNvGrpSpPr/>
          <p:nvPr/>
        </p:nvGrpSpPr>
        <p:grpSpPr>
          <a:xfrm flipH="1">
            <a:off x="3295180" y="2342683"/>
            <a:ext cx="3841892" cy="1775915"/>
            <a:chOff x="3738203" y="2068268"/>
            <a:chExt cx="3841892" cy="1775915"/>
          </a:xfrm>
        </p:grpSpPr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83A79E68-E434-860F-A7D3-1F7496CB4277}"/>
                </a:ext>
              </a:extLst>
            </p:cNvPr>
            <p:cNvGrpSpPr/>
            <p:nvPr/>
          </p:nvGrpSpPr>
          <p:grpSpPr>
            <a:xfrm>
              <a:off x="3738203" y="2255511"/>
              <a:ext cx="3841892" cy="1588672"/>
              <a:chOff x="3738203" y="2255511"/>
              <a:chExt cx="3841892" cy="1588672"/>
            </a:xfrm>
          </p:grpSpPr>
          <p:grpSp>
            <p:nvGrpSpPr>
              <p:cNvPr id="203" name="グループ化 202">
                <a:extLst>
                  <a:ext uri="{FF2B5EF4-FFF2-40B4-BE49-F238E27FC236}">
                    <a16:creationId xmlns:a16="http://schemas.microsoft.com/office/drawing/2014/main" id="{E7B8ACDA-BEFE-EB13-8FC6-CA2FB04A9008}"/>
                  </a:ext>
                </a:extLst>
              </p:cNvPr>
              <p:cNvGrpSpPr/>
              <p:nvPr/>
            </p:nvGrpSpPr>
            <p:grpSpPr>
              <a:xfrm flipH="1">
                <a:off x="3738203" y="2265662"/>
                <a:ext cx="1805728" cy="1578521"/>
                <a:chOff x="8824309" y="3779196"/>
                <a:chExt cx="3773790" cy="3800248"/>
              </a:xfrm>
            </p:grpSpPr>
            <p:pic>
              <p:nvPicPr>
                <p:cNvPr id="200" name="図 199" descr="図形&#10;&#10;低い精度で自動的に生成された説明">
                  <a:extLst>
                    <a:ext uri="{FF2B5EF4-FFF2-40B4-BE49-F238E27FC236}">
                      <a16:creationId xmlns:a16="http://schemas.microsoft.com/office/drawing/2014/main" id="{1BA0CCDB-EC45-4EC1-28DE-E67DCC09F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139306" flipH="1">
                  <a:off x="10607493" y="3779196"/>
                  <a:ext cx="1990606" cy="3800248"/>
                </a:xfrm>
                <a:prstGeom prst="rect">
                  <a:avLst/>
                </a:prstGeom>
                <a:effectLst>
                  <a:glow rad="127000">
                    <a:schemeClr val="bg1"/>
                  </a:glow>
                </a:effectLst>
              </p:spPr>
            </p:pic>
            <p:sp>
              <p:nvSpPr>
                <p:cNvPr id="201" name="稲妻 200">
                  <a:extLst>
                    <a:ext uri="{FF2B5EF4-FFF2-40B4-BE49-F238E27FC236}">
                      <a16:creationId xmlns:a16="http://schemas.microsoft.com/office/drawing/2014/main" id="{EB3E1D84-3956-0962-ED3F-A66A2D92C324}"/>
                    </a:ext>
                  </a:extLst>
                </p:cNvPr>
                <p:cNvSpPr/>
                <p:nvPr/>
              </p:nvSpPr>
              <p:spPr>
                <a:xfrm>
                  <a:off x="8824309" y="5437079"/>
                  <a:ext cx="2150423" cy="897306"/>
                </a:xfrm>
                <a:prstGeom prst="lightningBol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glow rad="127000">
                    <a:srgbClr val="FFC000"/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noFill/>
                    <a:effectLst>
                      <a:glow rad="127000">
                        <a:srgbClr val="FFFF00"/>
                      </a:glow>
                    </a:effectLst>
                  </a:endParaRPr>
                </a:p>
              </p:txBody>
            </p:sp>
            <p:sp>
              <p:nvSpPr>
                <p:cNvPr id="202" name="稲妻 201">
                  <a:extLst>
                    <a:ext uri="{FF2B5EF4-FFF2-40B4-BE49-F238E27FC236}">
                      <a16:creationId xmlns:a16="http://schemas.microsoft.com/office/drawing/2014/main" id="{1BD4DFA8-C470-CED7-E5C4-F99065645A03}"/>
                    </a:ext>
                  </a:extLst>
                </p:cNvPr>
                <p:cNvSpPr/>
                <p:nvPr/>
              </p:nvSpPr>
              <p:spPr>
                <a:xfrm rot="19367316">
                  <a:off x="9262488" y="6009179"/>
                  <a:ext cx="1162310" cy="1103560"/>
                </a:xfrm>
                <a:prstGeom prst="lightningBol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glow rad="127000">
                    <a:srgbClr val="FFC000"/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noFill/>
                    <a:effectLst>
                      <a:glow rad="127000">
                        <a:srgbClr val="FFFF00"/>
                      </a:glow>
                    </a:effectLst>
                  </a:endParaRPr>
                </a:p>
              </p:txBody>
            </p:sp>
          </p:grpSp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F8EFCFD2-7531-E52E-BBA5-3B0ADAD31AFA}"/>
                  </a:ext>
                </a:extLst>
              </p:cNvPr>
              <p:cNvGrpSpPr/>
              <p:nvPr/>
            </p:nvGrpSpPr>
            <p:grpSpPr>
              <a:xfrm>
                <a:off x="5689152" y="2255511"/>
                <a:ext cx="1890943" cy="1203666"/>
                <a:chOff x="5048408" y="2180009"/>
                <a:chExt cx="2451391" cy="1560415"/>
              </a:xfrm>
            </p:grpSpPr>
            <p:pic>
              <p:nvPicPr>
                <p:cNvPr id="61" name="図 60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E8F7DD8-9515-B0E0-8919-7664D03E7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9453" y="2598527"/>
                  <a:ext cx="1300346" cy="1040277"/>
                </a:xfrm>
                <a:prstGeom prst="rect">
                  <a:avLst/>
                </a:prstGeom>
                <a:effectLst>
                  <a:glow rad="127000">
                    <a:srgbClr val="FF0000"/>
                  </a:glow>
                </a:effectLst>
              </p:spPr>
            </p:pic>
            <p:pic>
              <p:nvPicPr>
                <p:cNvPr id="63" name="図 62">
                  <a:extLst>
                    <a:ext uri="{FF2B5EF4-FFF2-40B4-BE49-F238E27FC236}">
                      <a16:creationId xmlns:a16="http://schemas.microsoft.com/office/drawing/2014/main" id="{F1F02728-FE48-5348-07D7-B00329BCC1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alphaModFix amt="4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8408" y="2180009"/>
                  <a:ext cx="1560415" cy="1560415"/>
                </a:xfrm>
                <a:prstGeom prst="rect">
                  <a:avLst/>
                </a:prstGeom>
                <a:effectLst>
                  <a:glow rad="127000">
                    <a:schemeClr val="bg1"/>
                  </a:glow>
                </a:effectLst>
              </p:spPr>
            </p:pic>
          </p:grpSp>
        </p:grpSp>
        <p:sp>
          <p:nvSpPr>
            <p:cNvPr id="193" name="テキスト ボックス 192">
              <a:extLst>
                <a:ext uri="{FF2B5EF4-FFF2-40B4-BE49-F238E27FC236}">
                  <a16:creationId xmlns:a16="http://schemas.microsoft.com/office/drawing/2014/main" id="{58A59706-D9D4-3DF6-7F73-5B1B11F931AC}"/>
                </a:ext>
              </a:extLst>
            </p:cNvPr>
            <p:cNvSpPr txBox="1"/>
            <p:nvPr/>
          </p:nvSpPr>
          <p:spPr>
            <a:xfrm>
              <a:off x="7004024" y="2068268"/>
              <a:ext cx="2996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!</a:t>
              </a:r>
              <a:endParaRPr kumimoji="1" lang="ja-JP" alt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FEB61026-447A-791C-9BDA-1396C48AFB3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6637" flipH="1">
            <a:off x="5712187" y="3999637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7" name="図 6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49E4E183-E394-BC41-5882-3D59ECB43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91" y="3584651"/>
            <a:ext cx="1820965" cy="13657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2" name="図 31" descr="図形&#10;&#10;低い精度で自動的に生成された説明">
            <a:extLst>
              <a:ext uri="{FF2B5EF4-FFF2-40B4-BE49-F238E27FC236}">
                <a16:creationId xmlns:a16="http://schemas.microsoft.com/office/drawing/2014/main" id="{0325B433-E400-0440-27D9-B0D54943433A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6637" flipH="1">
            <a:off x="5340970" y="3832757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33" name="図 32" descr="図形&#10;&#10;低い精度で自動的に生成された説明">
            <a:extLst>
              <a:ext uri="{FF2B5EF4-FFF2-40B4-BE49-F238E27FC236}">
                <a16:creationId xmlns:a16="http://schemas.microsoft.com/office/drawing/2014/main" id="{094F80B3-C6D5-BF70-B9D5-CE3ED0E76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6637" flipH="1">
            <a:off x="4994175" y="3672622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34" name="図 33" descr="図形&#10;&#10;低い精度で自動的に生成された説明">
            <a:extLst>
              <a:ext uri="{FF2B5EF4-FFF2-40B4-BE49-F238E27FC236}">
                <a16:creationId xmlns:a16="http://schemas.microsoft.com/office/drawing/2014/main" id="{3FC8E4A0-5CDA-B515-B284-FA039E1F2F5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6637" flipH="1">
            <a:off x="4610569" y="3509900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38" name="図 37" descr="図形&#10;&#10;低い精度で自動的に生成された説明">
            <a:extLst>
              <a:ext uri="{FF2B5EF4-FFF2-40B4-BE49-F238E27FC236}">
                <a16:creationId xmlns:a16="http://schemas.microsoft.com/office/drawing/2014/main" id="{6ADE6155-8199-92D1-412F-3854ED6EEB2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3713694" y="1604424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39" name="図 38" descr="図形&#10;&#10;低い精度で自動的に生成された説明">
            <a:extLst>
              <a:ext uri="{FF2B5EF4-FFF2-40B4-BE49-F238E27FC236}">
                <a16:creationId xmlns:a16="http://schemas.microsoft.com/office/drawing/2014/main" id="{4AD0A229-2064-6995-0FD4-5067AA3F8D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4281730" y="1616124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0" name="図 39" descr="図形&#10;&#10;低い精度で自動的に生成された説明">
            <a:extLst>
              <a:ext uri="{FF2B5EF4-FFF2-40B4-BE49-F238E27FC236}">
                <a16:creationId xmlns:a16="http://schemas.microsoft.com/office/drawing/2014/main" id="{E76FA1F6-C51D-7A96-8E90-46FE7C70ADD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4849399" y="1638183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1" name="図 40" descr="図形&#10;&#10;低い精度で自動的に生成された説明">
            <a:extLst>
              <a:ext uri="{FF2B5EF4-FFF2-40B4-BE49-F238E27FC236}">
                <a16:creationId xmlns:a16="http://schemas.microsoft.com/office/drawing/2014/main" id="{1A0B5570-7BAA-872F-13C7-29D1FF65FE6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5398257" y="1618112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2" name="図 41" descr="図形&#10;&#10;低い精度で自動的に生成された説明">
            <a:extLst>
              <a:ext uri="{FF2B5EF4-FFF2-40B4-BE49-F238E27FC236}">
                <a16:creationId xmlns:a16="http://schemas.microsoft.com/office/drawing/2014/main" id="{47CB5B13-07CF-9FB0-D4CF-59138FB9272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5942563" y="1638183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4" name="図 43" descr="図形&#10;&#10;低い精度で自動的に生成された説明">
            <a:extLst>
              <a:ext uri="{FF2B5EF4-FFF2-40B4-BE49-F238E27FC236}">
                <a16:creationId xmlns:a16="http://schemas.microsoft.com/office/drawing/2014/main" id="{34EF33BD-4F7D-1A7F-2155-0AFFB57470D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6476820" y="1648849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5" name="図 44" descr="図形&#10;&#10;低い精度で自動的に生成された説明">
            <a:extLst>
              <a:ext uri="{FF2B5EF4-FFF2-40B4-BE49-F238E27FC236}">
                <a16:creationId xmlns:a16="http://schemas.microsoft.com/office/drawing/2014/main" id="{494EE2E6-60A8-3361-C5DD-6F2CD121A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7025678" y="1628778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3" name="図 42" descr="図形&#10;&#10;低い精度で自動的に生成された説明">
            <a:extLst>
              <a:ext uri="{FF2B5EF4-FFF2-40B4-BE49-F238E27FC236}">
                <a16:creationId xmlns:a16="http://schemas.microsoft.com/office/drawing/2014/main" id="{7C268556-7E0C-B922-D839-7B3AF081FF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2810" y="1177923"/>
            <a:ext cx="954322" cy="905257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1941B68-B235-8FAE-B731-476892CE781C}"/>
              </a:ext>
            </a:extLst>
          </p:cNvPr>
          <p:cNvGrpSpPr/>
          <p:nvPr/>
        </p:nvGrpSpPr>
        <p:grpSpPr>
          <a:xfrm flipH="1">
            <a:off x="7972542" y="2649269"/>
            <a:ext cx="2592932" cy="1258462"/>
            <a:chOff x="4428178" y="5104238"/>
            <a:chExt cx="2592932" cy="1258462"/>
          </a:xfrm>
        </p:grpSpPr>
        <p:sp>
          <p:nvSpPr>
            <p:cNvPr id="53" name="二等辺三角形 52">
              <a:extLst>
                <a:ext uri="{FF2B5EF4-FFF2-40B4-BE49-F238E27FC236}">
                  <a16:creationId xmlns:a16="http://schemas.microsoft.com/office/drawing/2014/main" id="{6F9753EB-3DF1-57A6-6957-7ECC8A6CBF2C}"/>
                </a:ext>
              </a:extLst>
            </p:cNvPr>
            <p:cNvSpPr/>
            <p:nvPr/>
          </p:nvSpPr>
          <p:spPr>
            <a:xfrm rot="16200000" flipH="1" flipV="1">
              <a:off x="5189738" y="4342678"/>
              <a:ext cx="771721" cy="2294841"/>
            </a:xfrm>
            <a:prstGeom prst="triangle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図 53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71C18F68-0E05-7C3B-2D6C-64DDA846B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634" y="5324302"/>
              <a:ext cx="542476" cy="10383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4086DED3-CA87-68E7-7330-B4E35CC9FC2B}"/>
              </a:ext>
            </a:extLst>
          </p:cNvPr>
          <p:cNvGrpSpPr/>
          <p:nvPr/>
        </p:nvGrpSpPr>
        <p:grpSpPr>
          <a:xfrm>
            <a:off x="6471542" y="4972481"/>
            <a:ext cx="2592932" cy="1258462"/>
            <a:chOff x="4428178" y="5104238"/>
            <a:chExt cx="2592932" cy="1258462"/>
          </a:xfrm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CC9B5664-A1C8-8923-876C-A875AD8BA52D}"/>
                </a:ext>
              </a:extLst>
            </p:cNvPr>
            <p:cNvSpPr/>
            <p:nvPr/>
          </p:nvSpPr>
          <p:spPr>
            <a:xfrm rot="16200000" flipH="1" flipV="1">
              <a:off x="5189738" y="4342678"/>
              <a:ext cx="771721" cy="2294841"/>
            </a:xfrm>
            <a:prstGeom prst="triangle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7" name="図 46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D8AE266-54D2-BA5E-6B21-C0D80AADA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634" y="5324302"/>
              <a:ext cx="542476" cy="10383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pic>
        <p:nvPicPr>
          <p:cNvPr id="205" name="図 204" descr="図形&#10;&#10;低い精度で自動的に生成された説明">
            <a:extLst>
              <a:ext uri="{FF2B5EF4-FFF2-40B4-BE49-F238E27FC236}">
                <a16:creationId xmlns:a16="http://schemas.microsoft.com/office/drawing/2014/main" id="{515315DC-096F-2AA6-CFFE-6A9A50B1526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47" y="2949775"/>
            <a:ext cx="1469398" cy="1469398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E6884DB-7A9F-DF5D-5B7B-8FF2BEC5609B}"/>
              </a:ext>
            </a:extLst>
          </p:cNvPr>
          <p:cNvGrpSpPr/>
          <p:nvPr/>
        </p:nvGrpSpPr>
        <p:grpSpPr>
          <a:xfrm rot="1958957">
            <a:off x="1823405" y="4475158"/>
            <a:ext cx="2592932" cy="1258462"/>
            <a:chOff x="4428178" y="5104238"/>
            <a:chExt cx="2592932" cy="1258462"/>
          </a:xfrm>
        </p:grpSpPr>
        <p:sp>
          <p:nvSpPr>
            <p:cNvPr id="57" name="二等辺三角形 56">
              <a:extLst>
                <a:ext uri="{FF2B5EF4-FFF2-40B4-BE49-F238E27FC236}">
                  <a16:creationId xmlns:a16="http://schemas.microsoft.com/office/drawing/2014/main" id="{74CB38FA-E180-116C-267E-CB87AAD02F25}"/>
                </a:ext>
              </a:extLst>
            </p:cNvPr>
            <p:cNvSpPr/>
            <p:nvPr/>
          </p:nvSpPr>
          <p:spPr>
            <a:xfrm rot="16200000" flipH="1" flipV="1">
              <a:off x="5189738" y="4342678"/>
              <a:ext cx="771721" cy="2294841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8" name="図 57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FE57EE5-17D0-A84B-68C8-A319E814E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634" y="5324302"/>
              <a:ext cx="542476" cy="10383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73407AC-81D1-4C4A-C542-C2153F90C421}"/>
              </a:ext>
            </a:extLst>
          </p:cNvPr>
          <p:cNvSpPr txBox="1"/>
          <p:nvPr/>
        </p:nvSpPr>
        <p:spPr>
          <a:xfrm>
            <a:off x="3898306" y="4729755"/>
            <a:ext cx="299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!</a:t>
            </a:r>
            <a:endParaRPr kumimoji="1" lang="ja-JP" altLang="en-US" sz="32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94" name="図 193" descr="図形&#10;&#10;低い精度で自動的に生成された説明">
            <a:extLst>
              <a:ext uri="{FF2B5EF4-FFF2-40B4-BE49-F238E27FC236}">
                <a16:creationId xmlns:a16="http://schemas.microsoft.com/office/drawing/2014/main" id="{EF4506AD-412C-B8D7-1AED-EC44EE10A12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49" flipH="1">
            <a:off x="3242869" y="3164266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195" name="図 194" descr="図形&#10;&#10;低い精度で自動的に生成された説明">
            <a:extLst>
              <a:ext uri="{FF2B5EF4-FFF2-40B4-BE49-F238E27FC236}">
                <a16:creationId xmlns:a16="http://schemas.microsoft.com/office/drawing/2014/main" id="{1BD3928A-9B75-8226-DBD1-8223610266DD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49" flipH="1">
            <a:off x="2993067" y="2842940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196" name="図 195" descr="図形&#10;&#10;低い精度で自動的に生成された説明">
            <a:extLst>
              <a:ext uri="{FF2B5EF4-FFF2-40B4-BE49-F238E27FC236}">
                <a16:creationId xmlns:a16="http://schemas.microsoft.com/office/drawing/2014/main" id="{FEB43017-F336-D3E5-48A0-AA016389E72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49" flipH="1">
            <a:off x="2761682" y="2539014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197" name="図 196" descr="図形&#10;&#10;低い精度で自動的に生成された説明">
            <a:extLst>
              <a:ext uri="{FF2B5EF4-FFF2-40B4-BE49-F238E27FC236}">
                <a16:creationId xmlns:a16="http://schemas.microsoft.com/office/drawing/2014/main" id="{B83AA5EF-D61D-A19F-998E-D9DDA6D5C49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49" flipH="1">
            <a:off x="2498987" y="2215559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198" name="図 197" descr="図形&#10;&#10;低い精度で自動的に生成された説明">
            <a:extLst>
              <a:ext uri="{FF2B5EF4-FFF2-40B4-BE49-F238E27FC236}">
                <a16:creationId xmlns:a16="http://schemas.microsoft.com/office/drawing/2014/main" id="{46E09B43-7BB0-F8CD-1722-352E0088C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66" flipH="1">
            <a:off x="2485657" y="1567497"/>
            <a:ext cx="869417" cy="838162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  <p:pic>
        <p:nvPicPr>
          <p:cNvPr id="209" name="図 20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122D4FE-38CA-B80C-105F-B3C74C2F1E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1645">
            <a:off x="9815384" y="888591"/>
            <a:ext cx="1971418" cy="1478563"/>
          </a:xfrm>
          <a:prstGeom prst="rect">
            <a:avLst/>
          </a:prstGeom>
          <a:effectLst>
            <a:glow rad="1270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D2CB3A5B-CCA8-4DAA-F037-C36B16B6AB07}"/>
              </a:ext>
            </a:extLst>
          </p:cNvPr>
          <p:cNvSpPr txBox="1"/>
          <p:nvPr/>
        </p:nvSpPr>
        <p:spPr>
          <a:xfrm>
            <a:off x="-27018" y="5634953"/>
            <a:ext cx="4115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分身で敵を欺く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DCAA442E-6D28-68F0-9566-5D7BEA4BDE71}"/>
              </a:ext>
            </a:extLst>
          </p:cNvPr>
          <p:cNvSpPr txBox="1"/>
          <p:nvPr/>
        </p:nvSpPr>
        <p:spPr>
          <a:xfrm>
            <a:off x="8585546" y="5999785"/>
            <a:ext cx="3624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少人数で飛翔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122AFFDC-2945-AEFC-F850-0C1BF144D8E4}"/>
              </a:ext>
            </a:extLst>
          </p:cNvPr>
          <p:cNvSpPr txBox="1"/>
          <p:nvPr/>
        </p:nvSpPr>
        <p:spPr>
          <a:xfrm>
            <a:off x="3101725" y="1094425"/>
            <a:ext cx="4152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多人数で架け橋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AFE55BC2-0CDE-D00E-031E-E5376C6477B7}"/>
              </a:ext>
            </a:extLst>
          </p:cNvPr>
          <p:cNvSpPr txBox="1"/>
          <p:nvPr/>
        </p:nvSpPr>
        <p:spPr>
          <a:xfrm>
            <a:off x="3215851" y="3559003"/>
            <a:ext cx="4154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大胆に駆け抜る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7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animBg="1"/>
      <p:bldP spid="59" grpId="0"/>
      <p:bldP spid="212" grpId="0"/>
      <p:bldP spid="213" grpId="0"/>
      <p:bldP spid="214" grpId="0"/>
      <p:bldP spid="2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949A709-ED14-704B-8937-E6A143C52114}"/>
              </a:ext>
            </a:extLst>
          </p:cNvPr>
          <p:cNvGrpSpPr/>
          <p:nvPr/>
        </p:nvGrpSpPr>
        <p:grpSpPr>
          <a:xfrm>
            <a:off x="4220803" y="2327446"/>
            <a:ext cx="1488754" cy="1302950"/>
            <a:chOff x="5177531" y="68220"/>
            <a:chExt cx="1488754" cy="1302950"/>
          </a:xfrm>
        </p:grpSpPr>
        <p:sp>
          <p:nvSpPr>
            <p:cNvPr id="38" name="フローチャート: 代替処理 37">
              <a:extLst>
                <a:ext uri="{FF2B5EF4-FFF2-40B4-BE49-F238E27FC236}">
                  <a16:creationId xmlns:a16="http://schemas.microsoft.com/office/drawing/2014/main" id="{68CB392A-36A3-95AA-2CAB-E3C5962F4AAC}"/>
                </a:ext>
              </a:extLst>
            </p:cNvPr>
            <p:cNvSpPr/>
            <p:nvPr/>
          </p:nvSpPr>
          <p:spPr>
            <a:xfrm>
              <a:off x="5177531" y="68220"/>
              <a:ext cx="1488754" cy="1302950"/>
            </a:xfrm>
            <a:prstGeom prst="flowChartAlternateProcess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B544CC41-5B1A-724B-29D5-AB5F2020BFCD}"/>
                </a:ext>
              </a:extLst>
            </p:cNvPr>
            <p:cNvGrpSpPr/>
            <p:nvPr/>
          </p:nvGrpSpPr>
          <p:grpSpPr>
            <a:xfrm>
              <a:off x="5249328" y="226962"/>
              <a:ext cx="1368497" cy="1115118"/>
              <a:chOff x="5473827" y="2592712"/>
              <a:chExt cx="2996058" cy="2441334"/>
            </a:xfrm>
          </p:grpSpPr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B3E517A2-7878-B5F8-88CD-BE6E9B7A7B0F}"/>
                  </a:ext>
                </a:extLst>
              </p:cNvPr>
              <p:cNvGrpSpPr/>
              <p:nvPr/>
            </p:nvGrpSpPr>
            <p:grpSpPr>
              <a:xfrm>
                <a:off x="5654604" y="2592712"/>
                <a:ext cx="2815281" cy="2441334"/>
                <a:chOff x="289576" y="1666125"/>
                <a:chExt cx="4439048" cy="3849422"/>
              </a:xfrm>
            </p:grpSpPr>
            <p:pic>
              <p:nvPicPr>
                <p:cNvPr id="90" name="図 89" descr="黒い背景と男性の絵&#10;&#10;低い精度で自動的に生成された説明">
                  <a:extLst>
                    <a:ext uri="{FF2B5EF4-FFF2-40B4-BE49-F238E27FC236}">
                      <a16:creationId xmlns:a16="http://schemas.microsoft.com/office/drawing/2014/main" id="{289670F1-73B0-0BEC-4FA7-C4A4EF8D1B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528"/>
                <a:stretch/>
              </p:blipFill>
              <p:spPr>
                <a:xfrm rot="888764">
                  <a:off x="1127339" y="1666125"/>
                  <a:ext cx="2592504" cy="2329374"/>
                </a:xfrm>
                <a:prstGeom prst="rect">
                  <a:avLst/>
                </a:prstGeom>
                <a:effectLst>
                  <a:glow rad="50800">
                    <a:schemeClr val="bg1"/>
                  </a:glow>
                </a:effectLst>
              </p:spPr>
            </p:pic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6E7ED138-884E-0FA4-1E06-4D8F756A8617}"/>
                    </a:ext>
                  </a:extLst>
                </p:cNvPr>
                <p:cNvGrpSpPr/>
                <p:nvPr/>
              </p:nvGrpSpPr>
              <p:grpSpPr>
                <a:xfrm>
                  <a:off x="289576" y="3392966"/>
                  <a:ext cx="4439048" cy="2122581"/>
                  <a:chOff x="167917" y="5256218"/>
                  <a:chExt cx="2625633" cy="1255476"/>
                </a:xfrm>
              </p:grpSpPr>
              <p:pic>
                <p:nvPicPr>
                  <p:cNvPr id="92" name="図 91" descr="マップ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5F40E39-F70C-3493-6622-4AFB8D45E7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65812" y="5256218"/>
                    <a:ext cx="627738" cy="125547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3" name="図 92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6788815B-95BB-367E-A7D9-75E7BBE5CA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67917" y="5536975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4" name="図 93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5DC3728F-36E2-6057-13A6-57328E937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682531" y="5591663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5" name="図 94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45084F9E-1490-B0F4-5D64-708FD82703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867932" y="5426314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</p:grpSp>
          </p:grp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CDA7FCA4-C58E-2E9A-344F-D32B20FF1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3827" y="3687888"/>
                <a:ext cx="531835" cy="15139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27CF9A30-633A-E3A3-2527-5D578F73F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7325" y="3548670"/>
                <a:ext cx="338425" cy="8631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pic>
        <p:nvPicPr>
          <p:cNvPr id="96" name="図 95" descr="図形&#10;&#10;低い精度で自動的に生成された説明">
            <a:extLst>
              <a:ext uri="{FF2B5EF4-FFF2-40B4-BE49-F238E27FC236}">
                <a16:creationId xmlns:a16="http://schemas.microsoft.com/office/drawing/2014/main" id="{244E8B3F-FAD4-5A56-E40B-B5C1E83ED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1006" flipH="1">
            <a:off x="6622252" y="580327"/>
            <a:ext cx="2359558" cy="253777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100" name="図 99" descr="マップ が含まれている画像&#10;&#10;自動的に生成された説明">
            <a:extLst>
              <a:ext uri="{FF2B5EF4-FFF2-40B4-BE49-F238E27FC236}">
                <a16:creationId xmlns:a16="http://schemas.microsoft.com/office/drawing/2014/main" id="{1CBF21F9-B959-F58A-0015-A197BC9CC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40" y="1148100"/>
            <a:ext cx="780193" cy="1560387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103" name="図 102" descr="図形&#10;&#10;低い精度で自動的に生成された説明">
            <a:extLst>
              <a:ext uri="{FF2B5EF4-FFF2-40B4-BE49-F238E27FC236}">
                <a16:creationId xmlns:a16="http://schemas.microsoft.com/office/drawing/2014/main" id="{988796F4-9EF8-DB3C-A920-546526648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48396" y="1666478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104" name="図 103" descr="図形&#10;&#10;低い精度で自動的に生成された説明">
            <a:extLst>
              <a:ext uri="{FF2B5EF4-FFF2-40B4-BE49-F238E27FC236}">
                <a16:creationId xmlns:a16="http://schemas.microsoft.com/office/drawing/2014/main" id="{7F78E4C6-FCC8-4DB4-1AB3-BB16224BD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35959" y="1460972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0F75F73-A2EF-B25E-3585-EEB78F4525A9}"/>
              </a:ext>
            </a:extLst>
          </p:cNvPr>
          <p:cNvSpPr txBox="1"/>
          <p:nvPr/>
        </p:nvSpPr>
        <p:spPr>
          <a:xfrm rot="21269714">
            <a:off x="430249" y="1241930"/>
            <a:ext cx="3022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敵の攻撃！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D6ABBFB-9B73-3945-E27E-8B5BB96726DF}"/>
              </a:ext>
            </a:extLst>
          </p:cNvPr>
          <p:cNvGrpSpPr/>
          <p:nvPr/>
        </p:nvGrpSpPr>
        <p:grpSpPr>
          <a:xfrm>
            <a:off x="316025" y="4454188"/>
            <a:ext cx="5906127" cy="2644013"/>
            <a:chOff x="11870186" y="3147843"/>
            <a:chExt cx="5095262" cy="2281011"/>
          </a:xfrm>
        </p:grpSpPr>
        <p:pic>
          <p:nvPicPr>
            <p:cNvPr id="8" name="図 7" descr="図形&#10;&#10;低い精度で自動的に生成された説明">
              <a:extLst>
                <a:ext uri="{FF2B5EF4-FFF2-40B4-BE49-F238E27FC236}">
                  <a16:creationId xmlns:a16="http://schemas.microsoft.com/office/drawing/2014/main" id="{3643CCA7-0F54-D0A9-D8DE-6AF32DCC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39497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10" name="図 9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8099CB51-C147-4AE5-6332-143A23238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1" name="図 20" descr="図形&#10;&#10;低い精度で自動的に生成された説明">
              <a:extLst>
                <a:ext uri="{FF2B5EF4-FFF2-40B4-BE49-F238E27FC236}">
                  <a16:creationId xmlns:a16="http://schemas.microsoft.com/office/drawing/2014/main" id="{59844D7C-E991-C91D-98B7-408EA29BB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22" name="図 21" descr="図形&#10;&#10;低い精度で自動的に生成された説明">
              <a:extLst>
                <a:ext uri="{FF2B5EF4-FFF2-40B4-BE49-F238E27FC236}">
                  <a16:creationId xmlns:a16="http://schemas.microsoft.com/office/drawing/2014/main" id="{72F7B471-3453-60B4-3189-1F625BD06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3" name="図 22" descr="図形&#10;&#10;低い精度で自動的に生成された説明">
              <a:extLst>
                <a:ext uri="{FF2B5EF4-FFF2-40B4-BE49-F238E27FC236}">
                  <a16:creationId xmlns:a16="http://schemas.microsoft.com/office/drawing/2014/main" id="{5305B18A-998B-E5AA-159B-E65B58F68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6" name="図 25" descr="図形&#10;&#10;低い精度で自動的に生成された説明">
              <a:extLst>
                <a:ext uri="{FF2B5EF4-FFF2-40B4-BE49-F238E27FC236}">
                  <a16:creationId xmlns:a16="http://schemas.microsoft.com/office/drawing/2014/main" id="{08C4BD37-0A61-7A41-FF93-9EB824F1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8" name="図 27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812AC229-5871-7E4A-B946-5ABFE3C3C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378235A-A40A-7411-9C75-9EBF88DF1BC9}"/>
              </a:ext>
            </a:extLst>
          </p:cNvPr>
          <p:cNvGrpSpPr/>
          <p:nvPr/>
        </p:nvGrpSpPr>
        <p:grpSpPr>
          <a:xfrm>
            <a:off x="485299" y="2252607"/>
            <a:ext cx="2924738" cy="1398496"/>
            <a:chOff x="1116042" y="3312624"/>
            <a:chExt cx="3357296" cy="1605328"/>
          </a:xfrm>
        </p:grpSpPr>
        <p:pic>
          <p:nvPicPr>
            <p:cNvPr id="31" name="図 30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78AED51A-1E8A-E34C-622E-A0307333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0674" y="3312624"/>
              <a:ext cx="802664" cy="160532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3" name="図 32" descr="図形&#10;&#10;低い精度で自動的に生成された説明">
              <a:extLst>
                <a:ext uri="{FF2B5EF4-FFF2-40B4-BE49-F238E27FC236}">
                  <a16:creationId xmlns:a16="http://schemas.microsoft.com/office/drawing/2014/main" id="{C08E7485-ACC6-5EAF-9D77-B6A8E7C5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42" y="3671617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4" name="図 33" descr="図形&#10;&#10;低い精度で自動的に生成された説明">
              <a:extLst>
                <a:ext uri="{FF2B5EF4-FFF2-40B4-BE49-F238E27FC236}">
                  <a16:creationId xmlns:a16="http://schemas.microsoft.com/office/drawing/2014/main" id="{FE534ACB-0F9B-84A5-722E-C6450D09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2721" y="3741544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5" name="図 34" descr="図形&#10;&#10;低い精度で自動的に生成された説明">
              <a:extLst>
                <a:ext uri="{FF2B5EF4-FFF2-40B4-BE49-F238E27FC236}">
                  <a16:creationId xmlns:a16="http://schemas.microsoft.com/office/drawing/2014/main" id="{4A7FCECC-EA31-723C-1B03-45DED7F0C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11124" y="3530119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pic>
        <p:nvPicPr>
          <p:cNvPr id="37" name="図 36" descr="図形&#10;&#10;低い精度で自動的に生成された説明">
            <a:extLst>
              <a:ext uri="{FF2B5EF4-FFF2-40B4-BE49-F238E27FC236}">
                <a16:creationId xmlns:a16="http://schemas.microsoft.com/office/drawing/2014/main" id="{E8119451-4760-9028-9453-8A1F74CC1C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82" y="1821831"/>
            <a:ext cx="1906589" cy="180856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99" name="矢印: 右 98">
            <a:extLst>
              <a:ext uri="{FF2B5EF4-FFF2-40B4-BE49-F238E27FC236}">
                <a16:creationId xmlns:a16="http://schemas.microsoft.com/office/drawing/2014/main" id="{8A5F7CAF-D8C2-7830-D517-71F1B58EE3F2}"/>
              </a:ext>
            </a:extLst>
          </p:cNvPr>
          <p:cNvSpPr/>
          <p:nvPr/>
        </p:nvSpPr>
        <p:spPr>
          <a:xfrm rot="2702957" flipV="1">
            <a:off x="3213249" y="3534241"/>
            <a:ext cx="1957506" cy="1165252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7042DA8-2493-CDBD-C7E2-CC75DE42D0F8}"/>
              </a:ext>
            </a:extLst>
          </p:cNvPr>
          <p:cNvSpPr txBox="1"/>
          <p:nvPr/>
        </p:nvSpPr>
        <p:spPr>
          <a:xfrm>
            <a:off x="3036810" y="3677563"/>
            <a:ext cx="2536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回避成功</a:t>
            </a: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8DA4A563-6057-021F-23CA-DA7158FEAD1E}"/>
              </a:ext>
            </a:extLst>
          </p:cNvPr>
          <p:cNvSpPr/>
          <p:nvPr/>
        </p:nvSpPr>
        <p:spPr>
          <a:xfrm>
            <a:off x="3742136" y="1027425"/>
            <a:ext cx="1957506" cy="1165252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BB0B5824-2B86-4554-5980-EA1A764FA5C9}"/>
              </a:ext>
            </a:extLst>
          </p:cNvPr>
          <p:cNvGrpSpPr/>
          <p:nvPr/>
        </p:nvGrpSpPr>
        <p:grpSpPr>
          <a:xfrm>
            <a:off x="6886232" y="3283244"/>
            <a:ext cx="3980232" cy="553094"/>
            <a:chOff x="6729442" y="293195"/>
            <a:chExt cx="3980232" cy="553094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6CD1BF8-D89E-EB2A-5282-DE3F513A50AF}"/>
                </a:ext>
              </a:extLst>
            </p:cNvPr>
            <p:cNvGrpSpPr/>
            <p:nvPr/>
          </p:nvGrpSpPr>
          <p:grpSpPr>
            <a:xfrm>
              <a:off x="6729442" y="293195"/>
              <a:ext cx="3980232" cy="553094"/>
              <a:chOff x="6729442" y="293195"/>
              <a:chExt cx="3980232" cy="553094"/>
            </a:xfrm>
          </p:grpSpPr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FCB4EC7B-7CF0-0955-B58F-E1C4D036D987}"/>
                  </a:ext>
                </a:extLst>
              </p:cNvPr>
              <p:cNvSpPr/>
              <p:nvPr/>
            </p:nvSpPr>
            <p:spPr>
              <a:xfrm>
                <a:off x="6729442" y="293195"/>
                <a:ext cx="3980232" cy="54562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FF99BAD7-2740-143D-38CC-F42EF3D8C8CC}"/>
                  </a:ext>
                </a:extLst>
              </p:cNvPr>
              <p:cNvSpPr/>
              <p:nvPr/>
            </p:nvSpPr>
            <p:spPr>
              <a:xfrm>
                <a:off x="6729446" y="326570"/>
                <a:ext cx="2267883" cy="519719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93061005-BDD4-31A0-C342-07A2DE642C1B}"/>
                  </a:ext>
                </a:extLst>
              </p:cNvPr>
              <p:cNvSpPr/>
              <p:nvPr/>
            </p:nvSpPr>
            <p:spPr>
              <a:xfrm>
                <a:off x="8997328" y="326570"/>
                <a:ext cx="1061071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F1925E73-CCC2-9CDC-AA3B-DF6058743AAA}"/>
                  </a:ext>
                </a:extLst>
              </p:cNvPr>
              <p:cNvSpPr/>
              <p:nvPr/>
            </p:nvSpPr>
            <p:spPr>
              <a:xfrm>
                <a:off x="8997329" y="326570"/>
                <a:ext cx="732608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BE3BA54-32AC-E0F1-5603-69D62A99D8A5}"/>
                  </a:ext>
                </a:extLst>
              </p:cNvPr>
              <p:cNvSpPr/>
              <p:nvPr/>
            </p:nvSpPr>
            <p:spPr>
              <a:xfrm>
                <a:off x="8997327" y="324136"/>
                <a:ext cx="397539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673F375F-D74F-70B5-5351-680B9AD42AD8}"/>
                </a:ext>
              </a:extLst>
            </p:cNvPr>
            <p:cNvSpPr/>
            <p:nvPr/>
          </p:nvSpPr>
          <p:spPr>
            <a:xfrm>
              <a:off x="8997327" y="343760"/>
              <a:ext cx="1632706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DD256D-0FB0-75EB-744E-C244B19C3D08}"/>
              </a:ext>
            </a:extLst>
          </p:cNvPr>
          <p:cNvGrpSpPr/>
          <p:nvPr/>
        </p:nvGrpSpPr>
        <p:grpSpPr>
          <a:xfrm>
            <a:off x="5618271" y="216341"/>
            <a:ext cx="3981180" cy="553094"/>
            <a:chOff x="6729442" y="3799668"/>
            <a:chExt cx="3981180" cy="553094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EDE9F2D4-5F6B-890A-F995-5EC5FAFA4876}"/>
                </a:ext>
              </a:extLst>
            </p:cNvPr>
            <p:cNvGrpSpPr/>
            <p:nvPr/>
          </p:nvGrpSpPr>
          <p:grpSpPr>
            <a:xfrm>
              <a:off x="6730390" y="3799668"/>
              <a:ext cx="3980232" cy="553094"/>
              <a:chOff x="6730390" y="3799668"/>
              <a:chExt cx="3980232" cy="553094"/>
            </a:xfrm>
          </p:grpSpPr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22287E1F-9A3A-F014-9DC9-4E438EE69A1E}"/>
                  </a:ext>
                </a:extLst>
              </p:cNvPr>
              <p:cNvGrpSpPr/>
              <p:nvPr/>
            </p:nvGrpSpPr>
            <p:grpSpPr>
              <a:xfrm>
                <a:off x="6730390" y="3799668"/>
                <a:ext cx="3980232" cy="553094"/>
                <a:chOff x="6729442" y="293195"/>
                <a:chExt cx="3980232" cy="553094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B2209F3A-C1BF-6F7C-76B4-95ACEBC1A4BC}"/>
                    </a:ext>
                  </a:extLst>
                </p:cNvPr>
                <p:cNvSpPr/>
                <p:nvPr/>
              </p:nvSpPr>
              <p:spPr>
                <a:xfrm>
                  <a:off x="6729442" y="293195"/>
                  <a:ext cx="3980232" cy="54562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A694A91A-87ED-69A1-81AC-46C691B732BB}"/>
                    </a:ext>
                  </a:extLst>
                </p:cNvPr>
                <p:cNvSpPr/>
                <p:nvPr/>
              </p:nvSpPr>
              <p:spPr>
                <a:xfrm>
                  <a:off x="6729446" y="326570"/>
                  <a:ext cx="1205861" cy="519719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6EEF94A1-72A2-CC58-4972-448D55847458}"/>
                  </a:ext>
                </a:extLst>
              </p:cNvPr>
              <p:cNvSpPr/>
              <p:nvPr/>
            </p:nvSpPr>
            <p:spPr>
              <a:xfrm>
                <a:off x="7936256" y="3830382"/>
                <a:ext cx="1061071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F74BB928-A19C-43E3-2B0C-F13E331D9E2C}"/>
                  </a:ext>
                </a:extLst>
              </p:cNvPr>
              <p:cNvSpPr/>
              <p:nvPr/>
            </p:nvSpPr>
            <p:spPr>
              <a:xfrm>
                <a:off x="7936257" y="3830382"/>
                <a:ext cx="732608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F3CD9345-A4AD-5E32-2B33-DED41F2D3D0F}"/>
                  </a:ext>
                </a:extLst>
              </p:cNvPr>
              <p:cNvSpPr/>
              <p:nvPr/>
            </p:nvSpPr>
            <p:spPr>
              <a:xfrm>
                <a:off x="7936255" y="3830382"/>
                <a:ext cx="397539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3" name="矢印: 右 62">
              <a:extLst>
                <a:ext uri="{FF2B5EF4-FFF2-40B4-BE49-F238E27FC236}">
                  <a16:creationId xmlns:a16="http://schemas.microsoft.com/office/drawing/2014/main" id="{0B579DE3-89B9-5DA7-1980-ED7B4972D1D9}"/>
                </a:ext>
              </a:extLst>
            </p:cNvPr>
            <p:cNvSpPr/>
            <p:nvPr/>
          </p:nvSpPr>
          <p:spPr>
            <a:xfrm flipH="1">
              <a:off x="6729442" y="3845132"/>
              <a:ext cx="2267885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4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9B4A9A4-460B-FAD8-DB83-984D734ECF68}"/>
              </a:ext>
            </a:extLst>
          </p:cNvPr>
          <p:cNvSpPr txBox="1"/>
          <p:nvPr/>
        </p:nvSpPr>
        <p:spPr>
          <a:xfrm>
            <a:off x="3493669" y="1192427"/>
            <a:ext cx="253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回避失敗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346D176-C18F-6340-3A16-EF104670E6B2}"/>
              </a:ext>
            </a:extLst>
          </p:cNvPr>
          <p:cNvSpPr txBox="1"/>
          <p:nvPr/>
        </p:nvSpPr>
        <p:spPr>
          <a:xfrm rot="21269714">
            <a:off x="5863232" y="934540"/>
            <a:ext cx="166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イテッ</a:t>
            </a:r>
          </a:p>
        </p:txBody>
      </p:sp>
      <p:sp>
        <p:nvSpPr>
          <p:cNvPr id="80" name="爆発: 8 pt 79">
            <a:extLst>
              <a:ext uri="{FF2B5EF4-FFF2-40B4-BE49-F238E27FC236}">
                <a16:creationId xmlns:a16="http://schemas.microsoft.com/office/drawing/2014/main" id="{EEB85640-9928-2825-4CC2-CA8BDEB10ECF}"/>
              </a:ext>
            </a:extLst>
          </p:cNvPr>
          <p:cNvSpPr/>
          <p:nvPr/>
        </p:nvSpPr>
        <p:spPr>
          <a:xfrm>
            <a:off x="7818214" y="1332402"/>
            <a:ext cx="1168927" cy="978740"/>
          </a:xfrm>
          <a:prstGeom prst="irregularSeal1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図 101" descr="図形&#10;&#10;低い精度で自動的に生成された説明">
            <a:extLst>
              <a:ext uri="{FF2B5EF4-FFF2-40B4-BE49-F238E27FC236}">
                <a16:creationId xmlns:a16="http://schemas.microsoft.com/office/drawing/2014/main" id="{0FCE90CD-C993-E859-899F-F21E1E3F8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5935" y="1598509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2BFA0689-A611-2234-2379-18F383BB2BDE}"/>
              </a:ext>
            </a:extLst>
          </p:cNvPr>
          <p:cNvSpPr txBox="1"/>
          <p:nvPr/>
        </p:nvSpPr>
        <p:spPr>
          <a:xfrm>
            <a:off x="48924" y="4267617"/>
            <a:ext cx="3580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身代わりの術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59080B7-6032-720C-F02C-A971F61A34FB}"/>
              </a:ext>
            </a:extLst>
          </p:cNvPr>
          <p:cNvSpPr txBox="1"/>
          <p:nvPr/>
        </p:nvSpPr>
        <p:spPr>
          <a:xfrm>
            <a:off x="5845388" y="2989107"/>
            <a:ext cx="305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ja-JP" altLang="en-US" sz="5400" dirty="0">
                <a:solidFill>
                  <a:schemeClr val="bg1"/>
                </a:solidFill>
                <a:effectLst>
                  <a:glow rad="2794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上昇</a:t>
            </a:r>
            <a:endParaRPr kumimoji="1" lang="ja-JP" altLang="en-US" sz="5400" dirty="0">
              <a:solidFill>
                <a:schemeClr val="bg1"/>
              </a:solidFill>
              <a:effectLst>
                <a:glow rad="279400">
                  <a:srgbClr val="FF0000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EC2E439-EBF6-AEB5-C0D7-DA5293C18B02}"/>
              </a:ext>
            </a:extLst>
          </p:cNvPr>
          <p:cNvSpPr txBox="1"/>
          <p:nvPr/>
        </p:nvSpPr>
        <p:spPr>
          <a:xfrm>
            <a:off x="7837723" y="-36834"/>
            <a:ext cx="305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279400">
                    <a:srgbClr val="0070C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低下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50AAFE-9043-E4FE-B557-6B817047DF94}"/>
              </a:ext>
            </a:extLst>
          </p:cNvPr>
          <p:cNvSpPr txBox="1"/>
          <p:nvPr/>
        </p:nvSpPr>
        <p:spPr>
          <a:xfrm>
            <a:off x="2315432" y="5531292"/>
            <a:ext cx="402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標的は身代わりへ</a:t>
            </a:r>
          </a:p>
        </p:txBody>
      </p:sp>
      <p:pic>
        <p:nvPicPr>
          <p:cNvPr id="9" name="図 8" descr="図形&#10;&#10;低い精度で自動的に生成された説明">
            <a:extLst>
              <a:ext uri="{FF2B5EF4-FFF2-40B4-BE49-F238E27FC236}">
                <a16:creationId xmlns:a16="http://schemas.microsoft.com/office/drawing/2014/main" id="{6A4DE428-757F-DE1C-AE6A-01C12691A7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306" flipH="1">
            <a:off x="10688107" y="4141622"/>
            <a:ext cx="1295420" cy="247307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1" name="稲妻 10">
            <a:extLst>
              <a:ext uri="{FF2B5EF4-FFF2-40B4-BE49-F238E27FC236}">
                <a16:creationId xmlns:a16="http://schemas.microsoft.com/office/drawing/2014/main" id="{9B9AB635-3424-D65D-3492-0A423BB07E2B}"/>
              </a:ext>
            </a:extLst>
          </p:cNvPr>
          <p:cNvSpPr/>
          <p:nvPr/>
        </p:nvSpPr>
        <p:spPr>
          <a:xfrm>
            <a:off x="9073440" y="4752695"/>
            <a:ext cx="1399424" cy="783338"/>
          </a:xfrm>
          <a:prstGeom prst="lightningBolt">
            <a:avLst/>
          </a:prstGeom>
          <a:solidFill>
            <a:srgbClr val="FFFF00"/>
          </a:solidFill>
          <a:ln>
            <a:noFill/>
          </a:ln>
          <a:effectLst>
            <a:glow rad="127000">
              <a:srgbClr val="FFC00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稲妻 11">
            <a:extLst>
              <a:ext uri="{FF2B5EF4-FFF2-40B4-BE49-F238E27FC236}">
                <a16:creationId xmlns:a16="http://schemas.microsoft.com/office/drawing/2014/main" id="{CA667CC2-6334-9378-A59E-0C900807E248}"/>
              </a:ext>
            </a:extLst>
          </p:cNvPr>
          <p:cNvSpPr/>
          <p:nvPr/>
        </p:nvSpPr>
        <p:spPr>
          <a:xfrm rot="19367316">
            <a:off x="9425480" y="5301482"/>
            <a:ext cx="1014684" cy="718158"/>
          </a:xfrm>
          <a:prstGeom prst="lightningBolt">
            <a:avLst/>
          </a:prstGeom>
          <a:solidFill>
            <a:srgbClr val="FFFF00"/>
          </a:solidFill>
          <a:ln>
            <a:noFill/>
          </a:ln>
          <a:effectLst>
            <a:glow rad="127000">
              <a:srgbClr val="FFC00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9539E5-B337-D081-F03B-DB545AEA90E0}"/>
              </a:ext>
            </a:extLst>
          </p:cNvPr>
          <p:cNvSpPr txBox="1"/>
          <p:nvPr/>
        </p:nvSpPr>
        <p:spPr>
          <a:xfrm>
            <a:off x="8665121" y="5858636"/>
            <a:ext cx="301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素早く動ける</a:t>
            </a:r>
            <a:endParaRPr kumimoji="1" lang="en-US" altLang="ja-JP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1D19E59-BA7F-37F7-3EFE-82DD84223C88}"/>
              </a:ext>
            </a:extLst>
          </p:cNvPr>
          <p:cNvSpPr txBox="1"/>
          <p:nvPr/>
        </p:nvSpPr>
        <p:spPr>
          <a:xfrm>
            <a:off x="6298607" y="3939313"/>
            <a:ext cx="2996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近くの分身が</a:t>
            </a:r>
            <a:endParaRPr kumimoji="1" lang="en-US" altLang="ja-JP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攻撃された！</a:t>
            </a:r>
          </a:p>
        </p:txBody>
      </p:sp>
      <p:pic>
        <p:nvPicPr>
          <p:cNvPr id="17" name="図 16" descr="図形&#10;&#10;低い精度で自動的に生成された説明">
            <a:extLst>
              <a:ext uri="{FF2B5EF4-FFF2-40B4-BE49-F238E27FC236}">
                <a16:creationId xmlns:a16="http://schemas.microsoft.com/office/drawing/2014/main" id="{7E1C17EE-03C8-76E5-0B1E-5A68E175FF0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1006" flipH="1">
            <a:off x="6668733" y="4646840"/>
            <a:ext cx="1969378" cy="211812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20" name="図 1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A574D9D1-F763-B3A8-CAF5-8782B52843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0" b="22204"/>
          <a:stretch/>
        </p:blipFill>
        <p:spPr>
          <a:xfrm>
            <a:off x="6517714" y="5589006"/>
            <a:ext cx="2119223" cy="1172048"/>
          </a:xfrm>
          <a:prstGeom prst="rect">
            <a:avLst/>
          </a:prstGeom>
        </p:spPr>
      </p:pic>
      <p:sp>
        <p:nvSpPr>
          <p:cNvPr id="18" name="爆発: 8 pt 17">
            <a:extLst>
              <a:ext uri="{FF2B5EF4-FFF2-40B4-BE49-F238E27FC236}">
                <a16:creationId xmlns:a16="http://schemas.microsoft.com/office/drawing/2014/main" id="{80FB8B2E-10E6-0579-3D5F-A53D90C9F2AA}"/>
              </a:ext>
            </a:extLst>
          </p:cNvPr>
          <p:cNvSpPr/>
          <p:nvPr/>
        </p:nvSpPr>
        <p:spPr>
          <a:xfrm>
            <a:off x="7760153" y="5181125"/>
            <a:ext cx="1168927" cy="978740"/>
          </a:xfrm>
          <a:prstGeom prst="irregularSeal1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034B10F7-55A4-16DC-650A-19A703CE8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7874" y="5447232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</p:spTree>
    <p:extLst>
      <p:ext uri="{BB962C8B-B14F-4D97-AF65-F5344CB8AC3E}">
        <p14:creationId xmlns:p14="http://schemas.microsoft.com/office/powerpoint/2010/main" val="234281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99" grpId="0" animBg="1"/>
      <p:bldP spid="40" grpId="0"/>
      <p:bldP spid="41" grpId="0" animBg="1"/>
      <p:bldP spid="74" grpId="0"/>
      <p:bldP spid="79" grpId="0"/>
      <p:bldP spid="80" grpId="0" animBg="1"/>
      <p:bldP spid="81" grpId="0"/>
      <p:bldP spid="82" grpId="0"/>
      <p:bldP spid="84" grpId="0"/>
      <p:bldP spid="2" grpId="0"/>
      <p:bldP spid="11" grpId="0" animBg="1"/>
      <p:bldP spid="12" grpId="0" animBg="1"/>
      <p:bldP spid="13" grpId="0"/>
      <p:bldP spid="16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819CAB41-E621-7E70-AC0A-4A0947ACA572}"/>
              </a:ext>
            </a:extLst>
          </p:cNvPr>
          <p:cNvGrpSpPr/>
          <p:nvPr/>
        </p:nvGrpSpPr>
        <p:grpSpPr>
          <a:xfrm>
            <a:off x="495102" y="4476060"/>
            <a:ext cx="11201795" cy="1531979"/>
            <a:chOff x="591714" y="2840770"/>
            <a:chExt cx="10950045" cy="149755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6A816C1D-B7E4-E612-9161-CCD5208E504F}"/>
                </a:ext>
              </a:extLst>
            </p:cNvPr>
            <p:cNvSpPr/>
            <p:nvPr/>
          </p:nvSpPr>
          <p:spPr>
            <a:xfrm>
              <a:off x="591714" y="4165600"/>
              <a:ext cx="10950045" cy="1727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4" name="図 63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70FA972B-3EA8-47C9-3FE5-AA41F1CC6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1986386" y="2855660"/>
              <a:ext cx="901889" cy="1309940"/>
            </a:xfrm>
            <a:prstGeom prst="rect">
              <a:avLst/>
            </a:prstGeom>
          </p:spPr>
        </p:pic>
        <p:pic>
          <p:nvPicPr>
            <p:cNvPr id="65" name="図 64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4726741D-E8B5-7304-1A71-A1A36CDDB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4492325" y="2840770"/>
              <a:ext cx="901889" cy="1309940"/>
            </a:xfrm>
            <a:prstGeom prst="rect">
              <a:avLst/>
            </a:prstGeom>
          </p:spPr>
        </p:pic>
        <p:pic>
          <p:nvPicPr>
            <p:cNvPr id="66" name="図 65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93B1B791-9F07-B434-6928-3AAF6DA6D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6998264" y="2848215"/>
              <a:ext cx="901889" cy="1309940"/>
            </a:xfrm>
            <a:prstGeom prst="rect">
              <a:avLst/>
            </a:prstGeom>
          </p:spPr>
        </p:pic>
        <p:pic>
          <p:nvPicPr>
            <p:cNvPr id="67" name="図 66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7DD79CD2-24CE-42DD-707A-EC0166316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9504203" y="2848215"/>
              <a:ext cx="901889" cy="1309940"/>
            </a:xfrm>
            <a:prstGeom prst="rect">
              <a:avLst/>
            </a:prstGeom>
          </p:spPr>
        </p:pic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3F879D-55A4-7011-50FD-F9B77E5DC551}"/>
              </a:ext>
            </a:extLst>
          </p:cNvPr>
          <p:cNvSpPr txBox="1"/>
          <p:nvPr/>
        </p:nvSpPr>
        <p:spPr>
          <a:xfrm>
            <a:off x="141454" y="3685113"/>
            <a:ext cx="6348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</a:t>
            </a:r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9A84EF53-6DB4-87F8-F0DC-12DA292D29D6}"/>
              </a:ext>
            </a:extLst>
          </p:cNvPr>
          <p:cNvGrpSpPr/>
          <p:nvPr/>
        </p:nvGrpSpPr>
        <p:grpSpPr>
          <a:xfrm>
            <a:off x="856673" y="603861"/>
            <a:ext cx="3383503" cy="2670675"/>
            <a:chOff x="353507" y="610606"/>
            <a:chExt cx="3521738" cy="2779787"/>
          </a:xfrm>
        </p:grpSpPr>
        <p:pic>
          <p:nvPicPr>
            <p:cNvPr id="69" name="図 68" descr="図形&#10;&#10;低い精度で自動的に生成された説明">
              <a:extLst>
                <a:ext uri="{FF2B5EF4-FFF2-40B4-BE49-F238E27FC236}">
                  <a16:creationId xmlns:a16="http://schemas.microsoft.com/office/drawing/2014/main" id="{13BE6BFC-8D9F-0244-4611-3B6184B4A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 rot="16200000" flipH="1">
              <a:off x="1020036" y="132248"/>
              <a:ext cx="2188680" cy="3521738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sp>
          <p:nvSpPr>
            <p:cNvPr id="95" name="乗算記号 94">
              <a:extLst>
                <a:ext uri="{FF2B5EF4-FFF2-40B4-BE49-F238E27FC236}">
                  <a16:creationId xmlns:a16="http://schemas.microsoft.com/office/drawing/2014/main" id="{BCC0DD96-1A63-AA71-16C8-1C440FA4BAFD}"/>
                </a:ext>
              </a:extLst>
            </p:cNvPr>
            <p:cNvSpPr/>
            <p:nvPr/>
          </p:nvSpPr>
          <p:spPr>
            <a:xfrm>
              <a:off x="568255" y="610606"/>
              <a:ext cx="2946974" cy="2779787"/>
            </a:xfrm>
            <a:prstGeom prst="mathMultiply">
              <a:avLst>
                <a:gd name="adj1" fmla="val 84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380FB36-30DE-F96F-605A-A0B335701903}"/>
              </a:ext>
            </a:extLst>
          </p:cNvPr>
          <p:cNvSpPr txBox="1"/>
          <p:nvPr/>
        </p:nvSpPr>
        <p:spPr>
          <a:xfrm>
            <a:off x="1917033" y="1436301"/>
            <a:ext cx="134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死亡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D416C742-8794-83FA-5601-1DA94B700840}"/>
              </a:ext>
            </a:extLst>
          </p:cNvPr>
          <p:cNvGrpSpPr/>
          <p:nvPr/>
        </p:nvGrpSpPr>
        <p:grpSpPr>
          <a:xfrm>
            <a:off x="6258498" y="506889"/>
            <a:ext cx="5471418" cy="2121063"/>
            <a:chOff x="5956350" y="1230946"/>
            <a:chExt cx="5419678" cy="2101005"/>
          </a:xfrm>
        </p:grpSpPr>
        <p:pic>
          <p:nvPicPr>
            <p:cNvPr id="58" name="図 57" descr="アイコン&#10;&#10;自動的に生成された説明">
              <a:extLst>
                <a:ext uri="{FF2B5EF4-FFF2-40B4-BE49-F238E27FC236}">
                  <a16:creationId xmlns:a16="http://schemas.microsoft.com/office/drawing/2014/main" id="{1380387D-892F-3ECF-AC08-99FB29948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97" r="25055" b="41455"/>
            <a:stretch/>
          </p:blipFill>
          <p:spPr>
            <a:xfrm>
              <a:off x="5956350" y="2779218"/>
              <a:ext cx="3351507" cy="552733"/>
            </a:xfrm>
            <a:prstGeom prst="rect">
              <a:avLst/>
            </a:prstGeom>
          </p:spPr>
        </p:pic>
        <p:pic>
          <p:nvPicPr>
            <p:cNvPr id="99" name="図 98" descr="アイコン&#10;&#10;自動的に生成された説明">
              <a:extLst>
                <a:ext uri="{FF2B5EF4-FFF2-40B4-BE49-F238E27FC236}">
                  <a16:creationId xmlns:a16="http://schemas.microsoft.com/office/drawing/2014/main" id="{DDE3A3E9-6BEF-B45B-54C5-3F3B820A0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97" r="53753" b="41455"/>
            <a:stretch/>
          </p:blipFill>
          <p:spPr>
            <a:xfrm>
              <a:off x="9307857" y="2779042"/>
              <a:ext cx="2068171" cy="552733"/>
            </a:xfrm>
            <a:prstGeom prst="rect">
              <a:avLst/>
            </a:prstGeom>
          </p:spPr>
        </p:pic>
        <p:pic>
          <p:nvPicPr>
            <p:cNvPr id="100" name="図 99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671E3DD-92BD-F1AC-A511-92BE7CD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9334" y="1230946"/>
              <a:ext cx="780193" cy="1560387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1" name="図 100" descr="図形&#10;&#10;低い精度で自動的に生成された説明">
              <a:extLst>
                <a:ext uri="{FF2B5EF4-FFF2-40B4-BE49-F238E27FC236}">
                  <a16:creationId xmlns:a16="http://schemas.microsoft.com/office/drawing/2014/main" id="{1590A9E9-DFCD-1DC6-BE7E-1A3EB6984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50490" y="1749324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2" name="図 101" descr="図形&#10;&#10;低い精度で自動的に生成された説明">
              <a:extLst>
                <a:ext uri="{FF2B5EF4-FFF2-40B4-BE49-F238E27FC236}">
                  <a16:creationId xmlns:a16="http://schemas.microsoft.com/office/drawing/2014/main" id="{E9F3E2AF-A27B-CD67-537D-357308331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38053" y="1543818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3" name="図 102" descr="図形&#10;&#10;低い精度で自動的に生成された説明">
              <a:extLst>
                <a:ext uri="{FF2B5EF4-FFF2-40B4-BE49-F238E27FC236}">
                  <a16:creationId xmlns:a16="http://schemas.microsoft.com/office/drawing/2014/main" id="{F028BDE5-24BC-968E-7CAB-C1D7C8A4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68029" y="1681355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DDF9868-EC29-B8BE-0D7E-FDAA1397E829}"/>
              </a:ext>
            </a:extLst>
          </p:cNvPr>
          <p:cNvSpPr txBox="1"/>
          <p:nvPr/>
        </p:nvSpPr>
        <p:spPr>
          <a:xfrm>
            <a:off x="7048944" y="1451309"/>
            <a:ext cx="4849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難しくて進めない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07" name="矢印: U ターン 106">
            <a:extLst>
              <a:ext uri="{FF2B5EF4-FFF2-40B4-BE49-F238E27FC236}">
                <a16:creationId xmlns:a16="http://schemas.microsoft.com/office/drawing/2014/main" id="{45DC40FC-6A77-D6BA-8E64-3E653D7C87CB}"/>
              </a:ext>
            </a:extLst>
          </p:cNvPr>
          <p:cNvSpPr/>
          <p:nvPr/>
        </p:nvSpPr>
        <p:spPr>
          <a:xfrm flipH="1" flipV="1">
            <a:off x="4392738" y="5831348"/>
            <a:ext cx="1621982" cy="840656"/>
          </a:xfrm>
          <a:prstGeom prst="uturnArrow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FB86772A-7AE5-0C3C-1884-66E03FD7D381}"/>
              </a:ext>
            </a:extLst>
          </p:cNvPr>
          <p:cNvSpPr/>
          <p:nvPr/>
        </p:nvSpPr>
        <p:spPr>
          <a:xfrm>
            <a:off x="5682432" y="5631686"/>
            <a:ext cx="487680" cy="48768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矢印: 下 107">
            <a:extLst>
              <a:ext uri="{FF2B5EF4-FFF2-40B4-BE49-F238E27FC236}">
                <a16:creationId xmlns:a16="http://schemas.microsoft.com/office/drawing/2014/main" id="{D8299B61-9F86-955D-6E20-5DEAC880A776}"/>
              </a:ext>
            </a:extLst>
          </p:cNvPr>
          <p:cNvSpPr/>
          <p:nvPr/>
        </p:nvSpPr>
        <p:spPr>
          <a:xfrm>
            <a:off x="4758530" y="2410881"/>
            <a:ext cx="1289694" cy="1325016"/>
          </a:xfrm>
          <a:prstGeom prst="downArrow">
            <a:avLst>
              <a:gd name="adj1" fmla="val 50000"/>
              <a:gd name="adj2" fmla="val 43805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FC5356D-50B9-BA3A-4FF2-BAEB18361DAC}"/>
              </a:ext>
            </a:extLst>
          </p:cNvPr>
          <p:cNvSpPr txBox="1"/>
          <p:nvPr/>
        </p:nvSpPr>
        <p:spPr>
          <a:xfrm>
            <a:off x="730042" y="5947415"/>
            <a:ext cx="363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戻って再挑戦</a:t>
            </a:r>
            <a:endParaRPr kumimoji="1" lang="ja-JP" altLang="en-US" sz="4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8F0B35E-B016-F8BD-2021-80E75B2996E9}"/>
              </a:ext>
            </a:extLst>
          </p:cNvPr>
          <p:cNvSpPr txBox="1"/>
          <p:nvPr/>
        </p:nvSpPr>
        <p:spPr>
          <a:xfrm>
            <a:off x="5679290" y="2454976"/>
            <a:ext cx="354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そういう時は</a:t>
            </a:r>
            <a:r>
              <a:rPr kumimoji="1" lang="en-US" altLang="ja-JP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endParaRPr kumimoji="1" lang="ja-JP" altLang="en-US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0B2DDD3-1F95-7D3A-05EA-F4DDD1C097F0}"/>
              </a:ext>
            </a:extLst>
          </p:cNvPr>
          <p:cNvSpPr txBox="1"/>
          <p:nvPr/>
        </p:nvSpPr>
        <p:spPr>
          <a:xfrm>
            <a:off x="6783987" y="4654705"/>
            <a:ext cx="500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道を選択し直す</a:t>
            </a:r>
            <a:endParaRPr kumimoji="1" lang="ja-JP" altLang="en-US" sz="4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38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3" grpId="0"/>
      <p:bldP spid="94" grpId="0"/>
      <p:bldP spid="107" grpId="0" animBg="1"/>
      <p:bldP spid="105" grpId="0" animBg="1"/>
      <p:bldP spid="108" grpId="0" animBg="1"/>
      <p:bldP spid="109" grpId="0"/>
      <p:bldP spid="110" grpId="0"/>
      <p:bldP spid="1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484B9948-223F-D76B-93C1-FBF5F71A59CB}"/>
              </a:ext>
            </a:extLst>
          </p:cNvPr>
          <p:cNvGrpSpPr/>
          <p:nvPr/>
        </p:nvGrpSpPr>
        <p:grpSpPr>
          <a:xfrm>
            <a:off x="3263156" y="4320242"/>
            <a:ext cx="2693570" cy="374210"/>
            <a:chOff x="6729442" y="3799668"/>
            <a:chExt cx="3981180" cy="553094"/>
          </a:xfrm>
        </p:grpSpPr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0DCC9921-D0D8-BAD4-46DE-7A895C23EFD6}"/>
                </a:ext>
              </a:extLst>
            </p:cNvPr>
            <p:cNvGrpSpPr/>
            <p:nvPr/>
          </p:nvGrpSpPr>
          <p:grpSpPr>
            <a:xfrm>
              <a:off x="6730390" y="3799668"/>
              <a:ext cx="3980232" cy="553094"/>
              <a:chOff x="6730390" y="3799668"/>
              <a:chExt cx="3980232" cy="553094"/>
            </a:xfrm>
          </p:grpSpPr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75A2D3CC-BC6B-9AD0-5B9B-2BA9CA1EAF5A}"/>
                  </a:ext>
                </a:extLst>
              </p:cNvPr>
              <p:cNvGrpSpPr/>
              <p:nvPr/>
            </p:nvGrpSpPr>
            <p:grpSpPr>
              <a:xfrm>
                <a:off x="6730390" y="3799668"/>
                <a:ext cx="3980232" cy="553094"/>
                <a:chOff x="6729442" y="293195"/>
                <a:chExt cx="3980232" cy="553094"/>
              </a:xfrm>
            </p:grpSpPr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CE99CFD8-AE5A-C079-0A55-0B59FB9DB85B}"/>
                    </a:ext>
                  </a:extLst>
                </p:cNvPr>
                <p:cNvSpPr/>
                <p:nvPr/>
              </p:nvSpPr>
              <p:spPr>
                <a:xfrm>
                  <a:off x="6729442" y="293195"/>
                  <a:ext cx="3980232" cy="54562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BD26E536-C123-6AAE-A21F-E0699DE52E3C}"/>
                    </a:ext>
                  </a:extLst>
                </p:cNvPr>
                <p:cNvSpPr/>
                <p:nvPr/>
              </p:nvSpPr>
              <p:spPr>
                <a:xfrm>
                  <a:off x="6729446" y="326570"/>
                  <a:ext cx="1205861" cy="519719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725E597F-6958-F00C-CEC0-E39E63A4B515}"/>
                  </a:ext>
                </a:extLst>
              </p:cNvPr>
              <p:cNvSpPr/>
              <p:nvPr/>
            </p:nvSpPr>
            <p:spPr>
              <a:xfrm>
                <a:off x="7936256" y="3830382"/>
                <a:ext cx="1061071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97D8841E-8AB9-4CB5-583B-7F7DBCAAC6FD}"/>
                  </a:ext>
                </a:extLst>
              </p:cNvPr>
              <p:cNvSpPr/>
              <p:nvPr/>
            </p:nvSpPr>
            <p:spPr>
              <a:xfrm>
                <a:off x="7936257" y="3830382"/>
                <a:ext cx="732608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ADDAA5A-6309-7059-99BC-B08C8259A4A0}"/>
                  </a:ext>
                </a:extLst>
              </p:cNvPr>
              <p:cNvSpPr/>
              <p:nvPr/>
            </p:nvSpPr>
            <p:spPr>
              <a:xfrm>
                <a:off x="7936255" y="3830382"/>
                <a:ext cx="397539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14" name="矢印: 右 113">
              <a:extLst>
                <a:ext uri="{FF2B5EF4-FFF2-40B4-BE49-F238E27FC236}">
                  <a16:creationId xmlns:a16="http://schemas.microsoft.com/office/drawing/2014/main" id="{C6A68873-2641-B666-9411-768E3818EA65}"/>
                </a:ext>
              </a:extLst>
            </p:cNvPr>
            <p:cNvSpPr/>
            <p:nvPr/>
          </p:nvSpPr>
          <p:spPr>
            <a:xfrm flipH="1">
              <a:off x="6729442" y="3845132"/>
              <a:ext cx="2267885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4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7C9DE53A-1F18-251F-8C3A-B055457BFA6D}"/>
              </a:ext>
            </a:extLst>
          </p:cNvPr>
          <p:cNvGrpSpPr/>
          <p:nvPr/>
        </p:nvGrpSpPr>
        <p:grpSpPr>
          <a:xfrm>
            <a:off x="9243200" y="1724752"/>
            <a:ext cx="2702862" cy="375590"/>
            <a:chOff x="6729442" y="293195"/>
            <a:chExt cx="3980232" cy="553094"/>
          </a:xfrm>
        </p:grpSpPr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131E56A0-2C9D-1BD8-A2F1-C0BC8ED89172}"/>
                </a:ext>
              </a:extLst>
            </p:cNvPr>
            <p:cNvGrpSpPr/>
            <p:nvPr/>
          </p:nvGrpSpPr>
          <p:grpSpPr>
            <a:xfrm>
              <a:off x="6729442" y="293195"/>
              <a:ext cx="3980232" cy="553094"/>
              <a:chOff x="6729442" y="293195"/>
              <a:chExt cx="3980232" cy="553094"/>
            </a:xfrm>
          </p:grpSpPr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91872DD4-8BEF-9E68-5A61-ADFF3AE1D1D2}"/>
                  </a:ext>
                </a:extLst>
              </p:cNvPr>
              <p:cNvSpPr/>
              <p:nvPr/>
            </p:nvSpPr>
            <p:spPr>
              <a:xfrm>
                <a:off x="6729442" y="293195"/>
                <a:ext cx="3980232" cy="54562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7ADC5EC3-10D6-8EEB-DFB3-1BBC574DE414}"/>
                  </a:ext>
                </a:extLst>
              </p:cNvPr>
              <p:cNvSpPr/>
              <p:nvPr/>
            </p:nvSpPr>
            <p:spPr>
              <a:xfrm>
                <a:off x="6729446" y="326570"/>
                <a:ext cx="2267883" cy="519719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92C471F3-7DA2-9BB1-2130-0224578C4C76}"/>
                  </a:ext>
                </a:extLst>
              </p:cNvPr>
              <p:cNvSpPr/>
              <p:nvPr/>
            </p:nvSpPr>
            <p:spPr>
              <a:xfrm>
                <a:off x="8997328" y="326570"/>
                <a:ext cx="1061071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71791663-A4F0-4958-5203-4062FA0A0D2C}"/>
                  </a:ext>
                </a:extLst>
              </p:cNvPr>
              <p:cNvSpPr/>
              <p:nvPr/>
            </p:nvSpPr>
            <p:spPr>
              <a:xfrm>
                <a:off x="8997329" y="326570"/>
                <a:ext cx="732608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50AB78E5-7D5E-6784-D4C9-AB3F2EBD5A77}"/>
                  </a:ext>
                </a:extLst>
              </p:cNvPr>
              <p:cNvSpPr/>
              <p:nvPr/>
            </p:nvSpPr>
            <p:spPr>
              <a:xfrm>
                <a:off x="8997327" y="324136"/>
                <a:ext cx="397539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9" name="矢印: 右 98">
              <a:extLst>
                <a:ext uri="{FF2B5EF4-FFF2-40B4-BE49-F238E27FC236}">
                  <a16:creationId xmlns:a16="http://schemas.microsoft.com/office/drawing/2014/main" id="{19237893-26BE-767E-3D3D-C42F9BB75897}"/>
                </a:ext>
              </a:extLst>
            </p:cNvPr>
            <p:cNvSpPr/>
            <p:nvPr/>
          </p:nvSpPr>
          <p:spPr>
            <a:xfrm>
              <a:off x="8997327" y="343760"/>
              <a:ext cx="1632706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6363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アピールポイント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B96750D-9DCB-D72E-8587-87EAA19FC19A}"/>
              </a:ext>
            </a:extLst>
          </p:cNvPr>
          <p:cNvSpPr txBox="1"/>
          <p:nvPr/>
        </p:nvSpPr>
        <p:spPr>
          <a:xfrm>
            <a:off x="264381" y="858295"/>
            <a:ext cx="3383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effectLst>
                  <a:glow rad="1270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攻略方法は</a:t>
            </a:r>
            <a:endParaRPr lang="en-US" altLang="ja-JP" sz="48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98C834-CC8C-EFD4-2D34-F926435BE3E8}"/>
              </a:ext>
            </a:extLst>
          </p:cNvPr>
          <p:cNvGrpSpPr/>
          <p:nvPr/>
        </p:nvGrpSpPr>
        <p:grpSpPr>
          <a:xfrm>
            <a:off x="5767525" y="1241303"/>
            <a:ext cx="4790662" cy="2116483"/>
            <a:chOff x="11870186" y="3147843"/>
            <a:chExt cx="5095262" cy="2251053"/>
          </a:xfrm>
        </p:grpSpPr>
        <p:pic>
          <p:nvPicPr>
            <p:cNvPr id="46" name="図 45" descr="図形&#10;&#10;低い精度で自動的に生成された説明">
              <a:extLst>
                <a:ext uri="{FF2B5EF4-FFF2-40B4-BE49-F238E27FC236}">
                  <a16:creationId xmlns:a16="http://schemas.microsoft.com/office/drawing/2014/main" id="{E2F01A5A-9E58-6B57-68D0-F51814CD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09539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47" name="図 46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BFA26714-D8D3-84F8-65B2-D983204B8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0B119CA3-9FBE-241E-13A9-B8AA92DCB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5A9E68D5-2DAF-25A4-215B-0D54C0532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9E2822DC-A85C-CB99-1A1A-0DE1E5CC8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1" name="図 50" descr="図形&#10;&#10;低い精度で自動的に生成された説明">
              <a:extLst>
                <a:ext uri="{FF2B5EF4-FFF2-40B4-BE49-F238E27FC236}">
                  <a16:creationId xmlns:a16="http://schemas.microsoft.com/office/drawing/2014/main" id="{CEE0BB9C-026D-6F57-82E2-03963294B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2" name="図 51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8036C797-2F41-A3FE-FE94-AFD2CBB13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pic>
        <p:nvPicPr>
          <p:cNvPr id="64" name="図 63">
            <a:extLst>
              <a:ext uri="{FF2B5EF4-FFF2-40B4-BE49-F238E27FC236}">
                <a16:creationId xmlns:a16="http://schemas.microsoft.com/office/drawing/2014/main" id="{BE6CCA8E-FE06-4840-2808-986DD074E5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t="12072" r="53232" b="41591"/>
          <a:stretch/>
        </p:blipFill>
        <p:spPr>
          <a:xfrm rot="11412314" flipH="1">
            <a:off x="4549268" y="2593871"/>
            <a:ext cx="7488439" cy="1474519"/>
          </a:xfrm>
          <a:prstGeom prst="rect">
            <a:avLst/>
          </a:prstGeom>
        </p:spPr>
      </p:pic>
      <p:pic>
        <p:nvPicPr>
          <p:cNvPr id="63" name="図 62" descr="アイコン&#10;&#10;自動的に生成された説明">
            <a:extLst>
              <a:ext uri="{FF2B5EF4-FFF2-40B4-BE49-F238E27FC236}">
                <a16:creationId xmlns:a16="http://schemas.microsoft.com/office/drawing/2014/main" id="{8AE82DB3-F145-139A-E50E-CFAF08DD97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7" r="51636" b="41455"/>
          <a:stretch/>
        </p:blipFill>
        <p:spPr>
          <a:xfrm>
            <a:off x="280016" y="5678102"/>
            <a:ext cx="2495089" cy="637643"/>
          </a:xfrm>
          <a:prstGeom prst="rect">
            <a:avLst/>
          </a:prstGeom>
        </p:spPr>
      </p:pic>
      <p:pic>
        <p:nvPicPr>
          <p:cNvPr id="87" name="図 86" descr="アイコン&#10;&#10;自動的に生成された説明">
            <a:extLst>
              <a:ext uri="{FF2B5EF4-FFF2-40B4-BE49-F238E27FC236}">
                <a16:creationId xmlns:a16="http://schemas.microsoft.com/office/drawing/2014/main" id="{1D03FDD4-8E89-F58B-557F-34F6257949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7" r="44166" b="41455"/>
          <a:stretch/>
        </p:blipFill>
        <p:spPr>
          <a:xfrm>
            <a:off x="4680815" y="5678102"/>
            <a:ext cx="2880450" cy="637643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759A20F-9FC7-82FC-69EF-39937B2F9D85}"/>
              </a:ext>
            </a:extLst>
          </p:cNvPr>
          <p:cNvSpPr txBox="1"/>
          <p:nvPr/>
        </p:nvSpPr>
        <p:spPr>
          <a:xfrm>
            <a:off x="7168077" y="2563918"/>
            <a:ext cx="49930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危険を顧みず</a:t>
            </a:r>
            <a:endParaRPr lang="en-US" altLang="ja-JP" sz="3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3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後</a:t>
            </a:r>
            <a:r>
              <a:rPr kumimoji="1" lang="ja-JP" altLang="en-US" sz="3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を優先</a:t>
            </a:r>
            <a:r>
              <a:rPr kumimoji="1" lang="ja-JP" altLang="en-US" sz="3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するか</a:t>
            </a:r>
          </a:p>
        </p:txBody>
      </p:sp>
      <p:pic>
        <p:nvPicPr>
          <p:cNvPr id="90" name="図 89" descr="図形&#10;&#10;低い精度で自動的に生成された説明">
            <a:extLst>
              <a:ext uri="{FF2B5EF4-FFF2-40B4-BE49-F238E27FC236}">
                <a16:creationId xmlns:a16="http://schemas.microsoft.com/office/drawing/2014/main" id="{4F996500-09AE-AD01-8A3C-2218697E05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70012" y="4169918"/>
            <a:ext cx="1728682" cy="1639804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pic>
        <p:nvPicPr>
          <p:cNvPr id="91" name="図 90" descr="図形&#10;&#10;低い精度で自動的に生成された説明">
            <a:extLst>
              <a:ext uri="{FF2B5EF4-FFF2-40B4-BE49-F238E27FC236}">
                <a16:creationId xmlns:a16="http://schemas.microsoft.com/office/drawing/2014/main" id="{27C0E1D9-E990-C846-DA69-22E5C30874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2850164" y="5285156"/>
            <a:ext cx="825985" cy="1410704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94" name="図 93" descr="図形&#10;&#10;低い精度で自動的に生成された説明">
            <a:extLst>
              <a:ext uri="{FF2B5EF4-FFF2-40B4-BE49-F238E27FC236}">
                <a16:creationId xmlns:a16="http://schemas.microsoft.com/office/drawing/2014/main" id="{FE5CBDF8-1671-EED3-A8BE-E3E759005DA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3687006" y="5296422"/>
            <a:ext cx="825985" cy="1410704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96" name="図 95" descr="図形&#10;&#10;低い精度で自動的に生成された説明">
            <a:extLst>
              <a:ext uri="{FF2B5EF4-FFF2-40B4-BE49-F238E27FC236}">
                <a16:creationId xmlns:a16="http://schemas.microsoft.com/office/drawing/2014/main" id="{460C80AA-EF44-C7BA-A523-196AEB6B51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4288" y="4169918"/>
            <a:ext cx="1728682" cy="1639804"/>
          </a:xfrm>
          <a:prstGeom prst="rect">
            <a:avLst/>
          </a:prstGeom>
          <a:effectLst>
            <a:glow rad="50800">
              <a:schemeClr val="bg1">
                <a:alpha val="70000"/>
              </a:schemeClr>
            </a:glow>
          </a:effec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DFDAA5D-CCE1-57BA-6FE6-4C7AB1D97CF6}"/>
              </a:ext>
            </a:extLst>
          </p:cNvPr>
          <p:cNvSpPr txBox="1"/>
          <p:nvPr/>
        </p:nvSpPr>
        <p:spPr>
          <a:xfrm>
            <a:off x="120840" y="5992021"/>
            <a:ext cx="58210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安全に</a:t>
            </a:r>
            <a:r>
              <a:rPr kumimoji="1" lang="ja-JP" altLang="en-US" sz="3400" b="1" dirty="0"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今を優先</a:t>
            </a:r>
            <a:r>
              <a:rPr kumimoji="1" lang="ja-JP" altLang="en-US" sz="3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するか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E8EA864-526D-D348-DE81-ECFEA3354D48}"/>
              </a:ext>
            </a:extLst>
          </p:cNvPr>
          <p:cNvSpPr txBox="1"/>
          <p:nvPr/>
        </p:nvSpPr>
        <p:spPr>
          <a:xfrm>
            <a:off x="-96112" y="2707524"/>
            <a:ext cx="4348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>
                <a:solidFill>
                  <a:schemeClr val="accent2"/>
                </a:solidFill>
                <a:effectLst>
                  <a:glow rad="3175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難しい道</a:t>
            </a:r>
            <a:endParaRPr lang="en-US" altLang="ja-JP" sz="7200" b="1" dirty="0">
              <a:solidFill>
                <a:schemeClr val="accent2"/>
              </a:solidFill>
              <a:effectLst>
                <a:glow rad="3175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A21EF34-4E43-49FB-D5BD-06A1FEB37972}"/>
              </a:ext>
            </a:extLst>
          </p:cNvPr>
          <p:cNvSpPr txBox="1"/>
          <p:nvPr/>
        </p:nvSpPr>
        <p:spPr>
          <a:xfrm>
            <a:off x="7893031" y="4161847"/>
            <a:ext cx="4395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>
                <a:solidFill>
                  <a:srgbClr val="00B0F0"/>
                </a:solidFill>
                <a:effectLst>
                  <a:glow rad="3175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簡単な道</a:t>
            </a:r>
            <a:endParaRPr lang="en-US" altLang="ja-JP" sz="7200" b="1" dirty="0">
              <a:solidFill>
                <a:srgbClr val="00B0F0"/>
              </a:solidFill>
              <a:effectLst>
                <a:glow rad="3175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FD83475-22CF-64BF-A516-5BE1F48FC343}"/>
              </a:ext>
            </a:extLst>
          </p:cNvPr>
          <p:cNvSpPr txBox="1"/>
          <p:nvPr/>
        </p:nvSpPr>
        <p:spPr>
          <a:xfrm>
            <a:off x="4587655" y="3286994"/>
            <a:ext cx="2968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>
                <a:solidFill>
                  <a:srgbClr val="7030A0"/>
                </a:solidFill>
                <a:effectLst>
                  <a:glow rad="3175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または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EF723DB6-ED83-C649-0A85-428A4596996B}"/>
              </a:ext>
            </a:extLst>
          </p:cNvPr>
          <p:cNvSpPr txBox="1"/>
          <p:nvPr/>
        </p:nvSpPr>
        <p:spPr>
          <a:xfrm>
            <a:off x="6778744" y="5821838"/>
            <a:ext cx="5324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effectLst>
                  <a:glow rad="1270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よく考え道を選べ</a:t>
            </a:r>
            <a:endParaRPr lang="en-US" altLang="ja-JP" sz="48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C594A5-8B1A-79BC-5179-C1BDE1223EAD}"/>
              </a:ext>
            </a:extLst>
          </p:cNvPr>
          <p:cNvSpPr txBox="1"/>
          <p:nvPr/>
        </p:nvSpPr>
        <p:spPr>
          <a:xfrm>
            <a:off x="2872054" y="913601"/>
            <a:ext cx="323556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5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</a:t>
            </a:r>
            <a:endParaRPr lang="en-US" altLang="ja-JP" sz="88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556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4" grpId="0"/>
      <p:bldP spid="43" grpId="0"/>
      <p:bldP spid="30" grpId="0"/>
      <p:bldP spid="31" grpId="0"/>
      <p:bldP spid="122" grpId="0"/>
      <p:bldP spid="123" grpId="0"/>
      <p:bldP spid="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236</Words>
  <Application>Microsoft Office PowerPoint</Application>
  <PresentationFormat>ワイド画面</PresentationFormat>
  <Paragraphs>84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HGS創英角ｺﾞｼｯｸUB</vt:lpstr>
      <vt:lpstr>HG正楷書体-PRO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佐藤根　詩音</dc:creator>
  <cp:lastModifiedBy>勇一 藤田</cp:lastModifiedBy>
  <cp:revision>751</cp:revision>
  <dcterms:created xsi:type="dcterms:W3CDTF">2024-05-09T08:06:28Z</dcterms:created>
  <dcterms:modified xsi:type="dcterms:W3CDTF">2025-01-01T06:38:56Z</dcterms:modified>
</cp:coreProperties>
</file>