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A8649-CB11-A8C9-E20C-982E60CF0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BC7FA3-1C15-3237-7FEA-69BA3CBD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A8BB6-674F-8789-5748-6800ECA3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419B5-8E4C-CA74-BCC3-1429980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2F86A-EE2E-5C48-7AD7-C76345C6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6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846AC-7BA7-11EE-3F77-214547D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FA287-DB76-3A7F-49AD-6C1FF06E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696B4A-F360-A86C-2B16-031579F1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00EA1-D72A-42FE-3358-139D4984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ADAB5-B60F-0B2B-12D9-BE11FD8D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49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2A0D3C-1657-9ABF-14AA-1DC1D45EB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48AAFD-0E5A-14AE-62C0-B1A9C73F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8DE5-A187-652C-23AC-4697DFE1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55CF-D503-2F5F-DBE4-2312FEAC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6CD0E-9942-193E-3735-5A2FFF49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7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E72F4-CE71-4D81-86A8-09993C5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DE17E-07BC-BDC2-EB5B-EEE4D52F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F8EFF-0E10-5E5B-3F90-137EF096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30775-3F72-995D-C5F0-6499E45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1E61D-E8B4-8BD0-E1ED-1A177595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7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DFF7F-8968-A85A-C078-FBAAB249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89B04-7E77-8617-6985-E964CB56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D10514-9322-6BD8-06B9-03774BE9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CA1FD-54C6-FB10-A978-92C71E0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7CE8A-BEB4-6B8A-250A-F7214335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30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65363-233E-F081-A549-01BD834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6EF6-DCDF-15CD-B21D-CD6ACFEBD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43EF0-6AAE-56A7-1692-18D35870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309CEB-BD0E-94DE-65AE-5CE8AE4A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18E01-6E10-9D07-21C4-FB6C5AC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19106-0626-20C2-14F0-3CD12CB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D378A-EE79-CCB1-65B0-F21CC01B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41A97-08F9-768C-9B61-4A83A7CB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3A7B67-410E-042C-7F23-ADA7E0BC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17DC13-E198-87C8-A302-A002AF8A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23EBFF-BE0B-170D-5839-065502B6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5D9A29-37E5-4083-2D99-9CBD4CE5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B1DD25-2CBF-FB05-A877-99570A97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F0E0CA-BD17-D3CB-2983-F4A26FC3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5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D2F7D-9DCB-2020-E73B-A64BE9F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1C1F8D-54F6-52A5-56C8-87080130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152941-D00A-F4E8-07D1-34D6700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512224-BDD0-7611-F612-638CFBE4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F068AA-DE35-2668-817C-A429A68B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820422-DEA7-AE79-1CF9-223CDFA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53CEC-A8F4-0986-3F5E-6C8BAD38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2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E0026-3DD9-8E2C-FBB4-58044B0E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D732-57F1-DCAB-45EC-752C6E5F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6E143A-BE70-BACE-7636-27A91C7E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778854-0B54-B0F9-8385-9701A043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4792B1-3499-7598-9669-5A786E25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704877-3F02-79C1-1DD5-E802D0BA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827FE-99E3-E790-F834-D15C0A57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A7903F-6CDD-2FAD-3BB2-64F46BA1C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236C05-320D-AAB8-C019-F0ED6321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D47DF-80B8-B2EE-00EE-8A4123E2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E00D6C-D19F-C66D-D49E-AED46E5F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0DC95-1A2A-E43F-4CDB-709C1FBD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9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C79A55-464E-109E-23F4-4FB9C4AF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E7BACC-114A-83E3-5CFF-7A4398E7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3EF02-1466-F149-954B-54EAC99B0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3DB96-B7AE-4BC0-8E67-E4E09C20DA89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A9A10-3AEA-7805-D932-8F4B99720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F9A70-0C8E-947E-5338-D9A47277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CE9A168C-D72D-6C74-F420-5B32EE663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"/>
          <a:stretch/>
        </p:blipFill>
        <p:spPr>
          <a:xfrm>
            <a:off x="-6928" y="-1"/>
            <a:ext cx="12198927" cy="68580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03BEA3-CB8C-7E78-9976-2A4D3B465278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034095-1B37-9A8F-C8C0-48ADC035C23C}"/>
              </a:ext>
            </a:extLst>
          </p:cNvPr>
          <p:cNvSpPr txBox="1"/>
          <p:nvPr/>
        </p:nvSpPr>
        <p:spPr>
          <a:xfrm>
            <a:off x="1737859" y="4796391"/>
            <a:ext cx="8998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～分身の秘められた力～</a:t>
            </a:r>
            <a:endParaRPr kumimoji="1" lang="ja-JP" altLang="en-US" sz="6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5A2F80-B035-6631-3AD3-FDD1BAD71731}"/>
              </a:ext>
            </a:extLst>
          </p:cNvPr>
          <p:cNvSpPr txBox="1"/>
          <p:nvPr/>
        </p:nvSpPr>
        <p:spPr>
          <a:xfrm>
            <a:off x="1794403" y="2236132"/>
            <a:ext cx="8885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陽炎稲妻月の影</a:t>
            </a:r>
            <a:endParaRPr kumimoji="1" lang="ja-JP" altLang="en-US" sz="9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794ED1-DA1E-2705-8875-3770F4474020}"/>
              </a:ext>
            </a:extLst>
          </p:cNvPr>
          <p:cNvSpPr txBox="1"/>
          <p:nvPr/>
        </p:nvSpPr>
        <p:spPr>
          <a:xfrm>
            <a:off x="3721510" y="1518603"/>
            <a:ext cx="4748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I</a:t>
            </a:r>
            <a:r>
              <a:rPr kumimoji="1" lang="en-US" altLang="ja-JP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ntangible </a:t>
            </a:r>
            <a:r>
              <a:rPr lang="en-US" altLang="ja-JP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N</a:t>
            </a:r>
            <a:r>
              <a:rPr kumimoji="1" lang="en-US" altLang="ja-JP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inja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97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243356" y="204727"/>
            <a:ext cx="8998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63245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HG正楷書体-PRO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佐藤根　詩音</dc:creator>
  <cp:lastModifiedBy>佐藤根　詩音</cp:lastModifiedBy>
  <cp:revision>9</cp:revision>
  <dcterms:created xsi:type="dcterms:W3CDTF">2024-05-09T08:06:28Z</dcterms:created>
  <dcterms:modified xsi:type="dcterms:W3CDTF">2024-05-09T08:36:26Z</dcterms:modified>
</cp:coreProperties>
</file>