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kumimoji="1" lang="en-US" altLang="ja-JP" dirty="0"/>
              <a:t>1 </a:t>
            </a:r>
            <a:r>
              <a:rPr kumimoji="1" lang="ja-JP" altLang="en-US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838200" y="22650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896485" y="36696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43391" y="2265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2197915" y="263436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1249960" y="39473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2197915" y="28791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カウンターが決まると警戒ゲージを下げれる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8168313" y="47649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8127502" y="44087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</p:spTree>
    <p:extLst>
      <p:ext uri="{BB962C8B-B14F-4D97-AF65-F5344CB8AC3E}">
        <p14:creationId xmlns:p14="http://schemas.microsoft.com/office/powerpoint/2010/main" val="402063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ぴく忍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11953-A5CA-4EE5-3907-AD94DD14F85D}"/>
              </a:ext>
            </a:extLst>
          </p:cNvPr>
          <p:cNvSpPr txBox="1"/>
          <p:nvPr/>
        </p:nvSpPr>
        <p:spPr>
          <a:xfrm>
            <a:off x="838200" y="2591052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B5541-37AF-9FA6-BD19-4DB514D1C691}"/>
              </a:ext>
            </a:extLst>
          </p:cNvPr>
          <p:cNvSpPr txBox="1"/>
          <p:nvPr/>
        </p:nvSpPr>
        <p:spPr>
          <a:xfrm>
            <a:off x="6558118" y="208077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3CD3FD-D6F4-40E1-0A9D-B16606A615DE}"/>
              </a:ext>
            </a:extLst>
          </p:cNvPr>
          <p:cNvSpPr txBox="1"/>
          <p:nvPr/>
        </p:nvSpPr>
        <p:spPr>
          <a:xfrm>
            <a:off x="670349" y="195620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21D95B-6982-A860-2760-2B79AFD7E949}"/>
              </a:ext>
            </a:extLst>
          </p:cNvPr>
          <p:cNvSpPr txBox="1"/>
          <p:nvPr/>
        </p:nvSpPr>
        <p:spPr>
          <a:xfrm>
            <a:off x="431918" y="342900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2293A8-AFA1-FBFE-9AB6-A54F6D5CFEB5}"/>
              </a:ext>
            </a:extLst>
          </p:cNvPr>
          <p:cNvSpPr txBox="1"/>
          <p:nvPr/>
        </p:nvSpPr>
        <p:spPr>
          <a:xfrm>
            <a:off x="4687529" y="4643739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D9ABD9-4E49-5283-7A9B-07F18E31CA4C}"/>
              </a:ext>
            </a:extLst>
          </p:cNvPr>
          <p:cNvSpPr txBox="1"/>
          <p:nvPr/>
        </p:nvSpPr>
        <p:spPr>
          <a:xfrm>
            <a:off x="3913239" y="184493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19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  <vt:lpstr>ステルス1 ジャスト回避やつ</vt:lpstr>
      <vt:lpstr>ステルス2 ぴく忍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佐藤根　詩音</cp:lastModifiedBy>
  <cp:revision>8</cp:revision>
  <dcterms:created xsi:type="dcterms:W3CDTF">2024-04-22T00:29:36Z</dcterms:created>
  <dcterms:modified xsi:type="dcterms:W3CDTF">2024-04-23T00:09:20Z</dcterms:modified>
</cp:coreProperties>
</file>