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31FAAC-F4BD-4A20-8A79-0DE6BDDA8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34A040C-87CC-4965-92D1-EC0F83ADD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8D39EE-48B9-4E1A-A7C6-47CF85E67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0D8E02-F31F-4049-8851-300EDF2E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2BFDE8-430B-4E87-ACC6-07D083B6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6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B9C7D-4435-42E9-82FE-FF259CE6B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AC54821-8359-4787-AE9F-286D6AC55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4F77DA-CED9-472C-9173-757F9FE8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1DF3A6-B204-4BBC-B92F-E7053BE5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53BE28-9E1A-40C4-B8CD-E8F867431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05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0EB1532-A509-4BC9-B0A5-A1C5846FE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7E0F4CF-26CE-4BCA-99DE-8B4E5F38E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F1FD8A-28F6-400B-BEB4-5B4F00A8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F78A13-E994-49B2-982F-52F46611B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C333CC-101D-4869-99E4-74991B82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08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84E146-6697-401C-B20E-8A3D17CE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2C57CC-86F3-40F6-B6B2-9D6196E9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9F3ECE-7479-4EC3-B5A7-7F50A39D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204A08-E8B9-40AD-958B-484306ED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982136-47C3-4EAC-B1C1-E1CCB267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88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94C423-23BF-4D2C-B75B-5B86426E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9546BC-A7B3-417A-8996-4378EA29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46AC87-23E9-4F33-BF27-F4B30CE4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4F979E-2A4F-40EE-BEA9-F878912A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F7EFF-D1CD-4CBE-A1D8-F4D653B3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56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56D15-A2F6-4F31-96D2-C5202F65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92A596-E523-41E4-89C3-F57EB9B50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C59A4E-E92C-42FA-89A0-AC7B7C82C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B59B1A-7890-48CB-BDD0-29F11410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6E1DCC-5D6E-4BFE-B096-06F98331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3747A0-1A55-4358-8FF8-9A8D2F32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38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F9772C-9D71-450D-954D-1DDAF0119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26C76C-7AB8-4B6F-9D6A-7D15BD777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30440E-B59B-4340-B8E3-745F13459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AAEDA29-B057-4144-8901-D78AC2EB6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91E86C7-A002-4406-AB53-4AA829EDD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9691297-5074-4441-9C5B-7BD3B8D0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950EC6C-A6FA-436A-918F-B5E93AB0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3B5CC4D-CB26-4938-8DF3-82A932AE9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68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924B60-FD03-4240-8E80-78EF07B1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A375392-C4BF-471F-A522-67BDB3C19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82FF56-3F9B-4FA1-98EB-00158821B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3D4F1E2-14FB-425F-A12C-DA4F63E6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51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9AC21CA-08BF-432E-89F7-C7362A1DD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5D4048F-8D73-4AC5-B00C-22428B7A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F8B239-2A08-4A35-8CD1-4CB4157A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64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75184F-EFCA-4256-A070-31D2BF13F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46BCF9-E176-4524-8A92-7FDF82B87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5C8327-88ED-4DD7-80A1-2EE1CF6DF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4EAD54-E4DA-4BA7-B030-1833F32D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CDA810-C25A-4EC3-9BBB-A11B140C7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4EC3A3-9892-492B-BF86-CFA40F8F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36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73C6EF-079D-4E35-AD38-A81351396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02CA03C-D25D-44EC-A37C-7E53C6073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3A838E-0029-4175-8AA4-C3B70902D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68E68F-D143-44CE-8B82-107196EDA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05A5CD-A140-4A5F-9D82-4807CF94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B01F0D-0BFD-49F9-97C4-FF97918D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19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EB20674-AFC6-41BB-85DC-D64763382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88F8B1-3989-4A72-B404-D7078AB06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92AE34-A58E-4923-B339-FED646316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433A4-3F77-4A1B-986E-6946B74A7387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EEEFD9-EE3A-42FD-BAD2-03735B7B6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B886C9-2735-484D-8AAC-4CC8B99BF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25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99FFF2-F0E8-4EE5-8356-07DAE0D3D44C}"/>
              </a:ext>
            </a:extLst>
          </p:cNvPr>
          <p:cNvSpPr txBox="1"/>
          <p:nvPr/>
        </p:nvSpPr>
        <p:spPr>
          <a:xfrm>
            <a:off x="587229" y="124157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アクション強めのステルスゲーム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87AFD6-0D78-46FE-8147-B6F88BA61049}"/>
              </a:ext>
            </a:extLst>
          </p:cNvPr>
          <p:cNvSpPr txBox="1"/>
          <p:nvPr/>
        </p:nvSpPr>
        <p:spPr>
          <a:xfrm>
            <a:off x="8347046" y="124157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妖怪退治アクション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F56BEB-8F0B-4455-BC55-3105878FFA84}"/>
              </a:ext>
            </a:extLst>
          </p:cNvPr>
          <p:cNvSpPr txBox="1"/>
          <p:nvPr/>
        </p:nvSpPr>
        <p:spPr>
          <a:xfrm>
            <a:off x="679509" y="230697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藤田のライトつぶすやつ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5E4918-903E-47BA-9812-3E0FA7E16236}"/>
              </a:ext>
            </a:extLst>
          </p:cNvPr>
          <p:cNvSpPr txBox="1"/>
          <p:nvPr/>
        </p:nvSpPr>
        <p:spPr>
          <a:xfrm>
            <a:off x="829051" y="290711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ジャスト回避ステルス</a:t>
            </a:r>
            <a:endParaRPr kumimoji="1" lang="en-US" altLang="ja-JP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7A72D5C-14D9-4252-97EF-199DB32167BB}"/>
              </a:ext>
            </a:extLst>
          </p:cNvPr>
          <p:cNvSpPr txBox="1"/>
          <p:nvPr/>
        </p:nvSpPr>
        <p:spPr>
          <a:xfrm>
            <a:off x="3172499" y="23237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セーラームーン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F2C7E5E-E271-47B6-99C5-A34F4E10E05D}"/>
              </a:ext>
            </a:extLst>
          </p:cNvPr>
          <p:cNvSpPr txBox="1"/>
          <p:nvPr/>
        </p:nvSpPr>
        <p:spPr>
          <a:xfrm>
            <a:off x="8523215" y="2231472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和</a:t>
            </a:r>
            <a:r>
              <a:rPr kumimoji="1" lang="en-US" altLang="ja-JP" b="1" dirty="0"/>
              <a:t>DMC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EC6AD94-4F03-4FFE-9A91-A212B3D9FCA5}"/>
              </a:ext>
            </a:extLst>
          </p:cNvPr>
          <p:cNvSpPr txBox="1"/>
          <p:nvPr/>
        </p:nvSpPr>
        <p:spPr>
          <a:xfrm>
            <a:off x="8808441" y="2600804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忍</a:t>
            </a:r>
            <a:r>
              <a:rPr kumimoji="1" lang="en-US" altLang="ja-JP" b="1" dirty="0"/>
              <a:t>vs</a:t>
            </a:r>
            <a:r>
              <a:rPr kumimoji="1" lang="ja-JP" altLang="en-US" b="1" dirty="0"/>
              <a:t>忍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3EAC6E7-785A-47D3-8D54-3CF3684525ED}"/>
              </a:ext>
            </a:extLst>
          </p:cNvPr>
          <p:cNvSpPr txBox="1"/>
          <p:nvPr/>
        </p:nvSpPr>
        <p:spPr>
          <a:xfrm>
            <a:off x="9255037" y="32884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無双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2EF1E2E-5418-466C-B131-9C7C59BB8A3E}"/>
              </a:ext>
            </a:extLst>
          </p:cNvPr>
          <p:cNvCxnSpPr/>
          <p:nvPr/>
        </p:nvCxnSpPr>
        <p:spPr>
          <a:xfrm flipH="1">
            <a:off x="5780015" y="0"/>
            <a:ext cx="109057" cy="7248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06A5B5E-044E-42CB-80E0-DB0E36308347}"/>
              </a:ext>
            </a:extLst>
          </p:cNvPr>
          <p:cNvSpPr txBox="1"/>
          <p:nvPr/>
        </p:nvSpPr>
        <p:spPr>
          <a:xfrm>
            <a:off x="4773336" y="396799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脱獄ローグライク</a:t>
            </a:r>
            <a:endParaRPr kumimoji="1" lang="en-US" altLang="ja-JP" dirty="0"/>
          </a:p>
          <a:p>
            <a:r>
              <a:rPr kumimoji="1" lang="ja-JP" altLang="en-US" dirty="0"/>
              <a:t>ぽけだん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C723C03-BD46-42D4-9728-56C6CEE5DEA4}"/>
              </a:ext>
            </a:extLst>
          </p:cNvPr>
          <p:cNvSpPr txBox="1"/>
          <p:nvPr/>
        </p:nvSpPr>
        <p:spPr>
          <a:xfrm>
            <a:off x="5235000" y="515922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合体忍術</a:t>
            </a:r>
            <a:endParaRPr kumimoji="1" lang="en-US" altLang="ja-JP" dirty="0"/>
          </a:p>
          <a:p>
            <a:r>
              <a:rPr lang="ja-JP" altLang="en-US" dirty="0"/>
              <a:t>クラフト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0B802EB-C99D-46A8-807F-9C2375BD4D68}"/>
              </a:ext>
            </a:extLst>
          </p:cNvPr>
          <p:cNvSpPr txBox="1"/>
          <p:nvPr/>
        </p:nvSpPr>
        <p:spPr>
          <a:xfrm>
            <a:off x="964734" y="35401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err="1"/>
              <a:t>ぴく</a:t>
            </a:r>
            <a:r>
              <a:rPr kumimoji="1" lang="ja-JP" altLang="en-US" dirty="0"/>
              <a:t>忍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48FA33A-B9B3-4BE7-8F7A-683E2657FC4C}"/>
              </a:ext>
            </a:extLst>
          </p:cNvPr>
          <p:cNvSpPr txBox="1"/>
          <p:nvPr/>
        </p:nvSpPr>
        <p:spPr>
          <a:xfrm>
            <a:off x="8951053" y="43958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爆発</a:t>
            </a:r>
          </a:p>
        </p:txBody>
      </p:sp>
    </p:spTree>
    <p:extLst>
      <p:ext uri="{BB962C8B-B14F-4D97-AF65-F5344CB8AC3E}">
        <p14:creationId xmlns:p14="http://schemas.microsoft.com/office/powerpoint/2010/main" val="329830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64662D-A17F-48E8-8F7A-4F4B21D6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妖怪退治</a:t>
            </a:r>
            <a:r>
              <a:rPr kumimoji="1" lang="en-US" altLang="ja-JP" dirty="0"/>
              <a:t>0 </a:t>
            </a:r>
            <a:r>
              <a:rPr kumimoji="1"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わびる</a:t>
            </a:r>
            <a:r>
              <a:rPr kumimoji="1" lang="ja-JP" altLang="en-US" dirty="0" err="1">
                <a:latin typeface="HGP行書体" panose="03000600000000000000" pitchFamily="66" charset="-128"/>
                <a:ea typeface="HGP行書体" panose="03000600000000000000" pitchFamily="66" charset="-128"/>
              </a:rPr>
              <a:t>めい</a:t>
            </a:r>
            <a:r>
              <a:rPr kumimoji="1"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くらい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DBE6CAB-D489-4EAC-8A31-296E0CA171BF}"/>
              </a:ext>
            </a:extLst>
          </p:cNvPr>
          <p:cNvSpPr txBox="1"/>
          <p:nvPr/>
        </p:nvSpPr>
        <p:spPr>
          <a:xfrm>
            <a:off x="3414320" y="521795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コンボシステム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D9EA10D-E68F-4F0B-9C9D-6B34CC25671E}"/>
              </a:ext>
            </a:extLst>
          </p:cNvPr>
          <p:cNvSpPr txBox="1"/>
          <p:nvPr/>
        </p:nvSpPr>
        <p:spPr>
          <a:xfrm>
            <a:off x="2785146" y="2813977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飛び道具</a:t>
            </a:r>
            <a:endParaRPr kumimoji="1" lang="en-US" altLang="ja-JP" dirty="0"/>
          </a:p>
          <a:p>
            <a:r>
              <a:rPr lang="ja-JP" altLang="en-US" dirty="0"/>
              <a:t>刀</a:t>
            </a:r>
            <a:endParaRPr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体術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C3B7940-C7F3-4835-8A52-0F38C62A20D5}"/>
              </a:ext>
            </a:extLst>
          </p:cNvPr>
          <p:cNvSpPr txBox="1"/>
          <p:nvPr/>
        </p:nvSpPr>
        <p:spPr>
          <a:xfrm>
            <a:off x="7189366" y="4572000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小原システム</a:t>
            </a:r>
            <a:r>
              <a:rPr kumimoji="1" lang="en-US" altLang="ja-JP" dirty="0"/>
              <a:t>(</a:t>
            </a:r>
            <a:r>
              <a:rPr kumimoji="1" lang="ja-JP" altLang="en-US" dirty="0"/>
              <a:t>ジャンプで攻撃が変わる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E8F827F-49A8-442E-A194-2C7CA5A946F7}"/>
              </a:ext>
            </a:extLst>
          </p:cNvPr>
          <p:cNvSpPr txBox="1"/>
          <p:nvPr/>
        </p:nvSpPr>
        <p:spPr>
          <a:xfrm>
            <a:off x="9647339" y="373310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ネロクラッチ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2AF334F-566D-435E-A40F-C655FA2AFF92}"/>
              </a:ext>
            </a:extLst>
          </p:cNvPr>
          <p:cNvSpPr txBox="1"/>
          <p:nvPr/>
        </p:nvSpPr>
        <p:spPr>
          <a:xfrm>
            <a:off x="3640822" y="1568741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デビルメイクライカメラ</a:t>
            </a:r>
            <a:r>
              <a:rPr kumimoji="1" lang="en-US" altLang="ja-JP" dirty="0"/>
              <a:t>(5</a:t>
            </a:r>
            <a:r>
              <a:rPr kumimoji="1" lang="ja-JP" altLang="en-US" dirty="0"/>
              <a:t>準拠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912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AB552F-DAEE-478C-B212-0776359CA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ステルス</a:t>
            </a:r>
            <a:r>
              <a:rPr lang="en-US" altLang="ja-JP" dirty="0"/>
              <a:t>0</a:t>
            </a:r>
            <a:r>
              <a:rPr lang="ja-JP" altLang="en-US" dirty="0"/>
              <a:t> ライティング班が死ぬ奴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9E1F167-084F-4DD3-8134-6923746D787B}"/>
              </a:ext>
            </a:extLst>
          </p:cNvPr>
          <p:cNvSpPr txBox="1"/>
          <p:nvPr/>
        </p:nvSpPr>
        <p:spPr>
          <a:xfrm>
            <a:off x="1300293" y="197141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証明を破壊する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E6C476-F967-4881-83F8-A29E060C14E4}"/>
              </a:ext>
            </a:extLst>
          </p:cNvPr>
          <p:cNvSpPr txBox="1"/>
          <p:nvPr/>
        </p:nvSpPr>
        <p:spPr>
          <a:xfrm>
            <a:off x="1392572" y="262147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月が出てる時間はどうしようもない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7C745EE-1A23-4938-B93D-88D76873CC5A}"/>
              </a:ext>
            </a:extLst>
          </p:cNvPr>
          <p:cNvSpPr txBox="1"/>
          <p:nvPr/>
        </p:nvSpPr>
        <p:spPr>
          <a:xfrm>
            <a:off x="2474752" y="178674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飛び道具で破壊？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8F030A1-62D7-4D80-9D98-53A10CCEC054}"/>
              </a:ext>
            </a:extLst>
          </p:cNvPr>
          <p:cNvSpPr txBox="1"/>
          <p:nvPr/>
        </p:nvSpPr>
        <p:spPr>
          <a:xfrm>
            <a:off x="3020037" y="33304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暗闇</a:t>
            </a:r>
            <a:r>
              <a:rPr lang="ja-JP" altLang="en-US" dirty="0"/>
              <a:t>で回復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8D55226-2E9F-4DA0-83FB-8844690AC6F9}"/>
              </a:ext>
            </a:extLst>
          </p:cNvPr>
          <p:cNvSpPr txBox="1"/>
          <p:nvPr/>
        </p:nvSpPr>
        <p:spPr>
          <a:xfrm>
            <a:off x="3689451" y="4009938"/>
            <a:ext cx="369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発見ゲージ</a:t>
            </a:r>
            <a:r>
              <a:rPr kumimoji="1" lang="en-US" altLang="ja-JP" dirty="0"/>
              <a:t>MAX</a:t>
            </a:r>
            <a:r>
              <a:rPr lang="ja-JP" altLang="en-US" dirty="0"/>
              <a:t>でゲームオーバー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7C06BC9-3A2E-4810-BA3B-8AC8B731C5FF}"/>
              </a:ext>
            </a:extLst>
          </p:cNvPr>
          <p:cNvSpPr txBox="1"/>
          <p:nvPr/>
        </p:nvSpPr>
        <p:spPr>
          <a:xfrm>
            <a:off x="1946246" y="47481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敵の視界</a:t>
            </a:r>
          </a:p>
        </p:txBody>
      </p:sp>
    </p:spTree>
    <p:extLst>
      <p:ext uri="{BB962C8B-B14F-4D97-AF65-F5344CB8AC3E}">
        <p14:creationId xmlns:p14="http://schemas.microsoft.com/office/powerpoint/2010/main" val="331963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3BA319-9793-4FFE-B8DD-3A493E95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ローグライク</a:t>
            </a:r>
            <a:r>
              <a:rPr kumimoji="1" lang="en-US" altLang="ja-JP" dirty="0"/>
              <a:t>0 </a:t>
            </a:r>
            <a:r>
              <a:rPr kumimoji="1" lang="ja-JP" altLang="en-US" dirty="0"/>
              <a:t>ぼけだん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DFBCD8-D94E-457F-AF50-E920BB683B31}"/>
              </a:ext>
            </a:extLst>
          </p:cNvPr>
          <p:cNvSpPr txBox="1"/>
          <p:nvPr/>
        </p:nvSpPr>
        <p:spPr>
          <a:xfrm>
            <a:off x="1778466" y="203013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不思議のダンジョンステージ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55AB77-9A44-4D70-B6B9-52C2701CF3E6}"/>
              </a:ext>
            </a:extLst>
          </p:cNvPr>
          <p:cNvSpPr txBox="1"/>
          <p:nvPr/>
        </p:nvSpPr>
        <p:spPr>
          <a:xfrm>
            <a:off x="2986481" y="34290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合体忍術、クラフト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32488A-5580-405D-865E-17D1F680E72D}"/>
              </a:ext>
            </a:extLst>
          </p:cNvPr>
          <p:cNvSpPr txBox="1"/>
          <p:nvPr/>
        </p:nvSpPr>
        <p:spPr>
          <a:xfrm>
            <a:off x="1778466" y="41609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脱出</a:t>
            </a:r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BECAF58-035A-4B78-91EC-13D9EFF8FC21}"/>
              </a:ext>
            </a:extLst>
          </p:cNvPr>
          <p:cNvSpPr txBox="1"/>
          <p:nvPr/>
        </p:nvSpPr>
        <p:spPr>
          <a:xfrm>
            <a:off x="3196206" y="481528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戦闘システムは龍が如く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BBAD764-C197-4CC8-A615-4FF1D37C2C52}"/>
              </a:ext>
            </a:extLst>
          </p:cNvPr>
          <p:cNvSpPr txBox="1"/>
          <p:nvPr/>
        </p:nvSpPr>
        <p:spPr>
          <a:xfrm>
            <a:off x="7155809" y="39512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ヴァンサバ系</a:t>
            </a:r>
          </a:p>
        </p:txBody>
      </p:sp>
    </p:spTree>
    <p:extLst>
      <p:ext uri="{BB962C8B-B14F-4D97-AF65-F5344CB8AC3E}">
        <p14:creationId xmlns:p14="http://schemas.microsoft.com/office/powerpoint/2010/main" val="1016839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108</Words>
  <Application>Microsoft Office PowerPoint</Application>
  <PresentationFormat>ワイド画面</PresentationFormat>
  <Paragraphs>35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HGP行書体</vt:lpstr>
      <vt:lpstr>游ゴシック</vt:lpstr>
      <vt:lpstr>游ゴシック Light</vt:lpstr>
      <vt:lpstr>Arial</vt:lpstr>
      <vt:lpstr>Office テーマ</vt:lpstr>
      <vt:lpstr>PowerPoint プレゼンテーション</vt:lpstr>
      <vt:lpstr>妖怪退治0 わびるめいくらい</vt:lpstr>
      <vt:lpstr>ステルス0 ライティング班が死ぬ奴</vt:lpstr>
      <vt:lpstr>ローグライク0 ぼけだん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5</cp:revision>
  <dcterms:created xsi:type="dcterms:W3CDTF">2024-04-22T00:29:36Z</dcterms:created>
  <dcterms:modified xsi:type="dcterms:W3CDTF">2024-04-22T01:09:58Z</dcterms:modified>
</cp:coreProperties>
</file>