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0AB-22B3-45CD-B4DF-1ED290EC09A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1393-7218-4C80-8E10-4E7988AA6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C34E0-0F71-4AF9-BF06-F662B836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33CB6-83F6-4632-B506-5B692B6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81DF4-1D40-4C78-8958-31EACF3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8877A-8AB5-4214-9305-976E5A2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A99D4-6436-4C23-8810-4693C1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5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F2524-011E-48D0-BD4F-27D064D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C44B-9750-4F66-B6F3-7F9CDD98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3BF9A-D990-4C60-A736-7BB7017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BFB-8856-48CC-9663-76E39FB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02B4F-4B47-43ED-A3FB-A23074E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3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FE6C7-296C-49F0-ABF6-975AC5C5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90301-BDBB-45D6-BC22-6E4727A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D2CD4-BD9A-49E6-8915-85D71E0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216A2-71C9-4A7A-BA4F-80252E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1C6EB-6B18-47C5-95A7-1E0ED77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6E86-863B-48CC-B517-970355C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39311-AC3B-44E9-B770-40B6FFEB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46A9-CC03-40EA-8488-ED14B6B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333B-6821-481C-B352-8ED7ABF2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C8909-A848-4015-9DCB-66E1BC4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75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2C2C-0777-40AA-A389-7BC434D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E289E-FA89-44DA-8D19-A88FEC8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276E-F73D-4595-9B10-59401330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2540-2389-42C9-A8B3-3582A4A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F0B9A-B082-41F5-91C3-808D3A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28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93AF-1B82-43D1-91F8-56D4891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E701-696F-4D2D-804B-33C385A3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AD367-7688-4733-905B-6B969B92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1CB5E-8561-4FC5-A9AB-BBBC2A9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6AFB4E-9CA0-453F-9B0E-45B41D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4AB7B-43D0-4C4A-AED9-89DE50EF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5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60B79-CEBB-45AB-8D89-EAC0030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5FBD8-3EF1-44EF-AD55-D44120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6647A-ECDA-4C14-86C1-B69A5B0D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AC8F-ACB9-4601-9740-56B3C3F5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71D8BE-2CE5-4890-AC68-C228283C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0A7-3EBA-41E0-95AA-C9987D0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3F105-E626-432C-99E5-1B06664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4C11A-6982-481E-9AAD-F842BF4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8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E9AA7-327C-4867-A0F0-9B733FC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D3DE0-5DD8-4175-BA4C-1C7A2D2E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E79F-4AB3-4BB0-BEF4-2DD95E6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0EBD-BBE1-475E-8596-DDE6CE0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48EF4-5AF8-496D-AE0A-8272AA0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DC0CC1-A1E9-4FBF-AC05-E313E09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8A541-E474-4EF7-96C8-0A0F33E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1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7343-E5C8-4454-A1DA-1E22860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6210-6A56-4A8B-866F-27A977CA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562D9-9499-44F8-ADEB-518F777D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24184-8CAC-4A41-93DC-2800A307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78B3B-BEF4-4AC0-904D-80EECD0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AE02C-C198-4B29-BD18-CBB457E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78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F496-DE04-468B-A076-1584FE8A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2F980-CC0C-4821-B9B7-A2DD8823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AD962E-B901-402F-9E3F-9E68E61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6F57B-38D4-44DA-B8AB-483220A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8B71D-996A-42D1-AEA5-9F96402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6296F-F588-4004-AAE4-FB28FA8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2E0D1B-7277-41E1-A2FE-F265618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7C891-88C4-4CE4-88F0-8505138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FC482-6342-47A3-941A-5800024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E0E95-5452-4F52-94DE-6DD549F4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5137-4191-422D-80AE-B5C42AF9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FD42B-BF62-4D95-958A-8F6E5633CC10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</p:spTree>
    <p:extLst>
      <p:ext uri="{BB962C8B-B14F-4D97-AF65-F5344CB8AC3E}">
        <p14:creationId xmlns:p14="http://schemas.microsoft.com/office/powerpoint/2010/main" val="28264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401973" y="2967335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05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401973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157274">
            <a:off x="154788" y="1211947"/>
            <a:ext cx="3212739" cy="677108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1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3AAF72-6DFA-4CAA-B7C0-443B9E6971C3}"/>
              </a:ext>
            </a:extLst>
          </p:cNvPr>
          <p:cNvSpPr txBox="1"/>
          <p:nvPr/>
        </p:nvSpPr>
        <p:spPr>
          <a:xfrm>
            <a:off x="2969983" y="3429000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8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434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401973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157274">
            <a:off x="60002" y="1451427"/>
            <a:ext cx="6987810" cy="1384995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44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28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30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401973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157274">
            <a:off x="154788" y="1211947"/>
            <a:ext cx="3212739" cy="677108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1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6551043" y="1589129"/>
            <a:ext cx="5771132" cy="13234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3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3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44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28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383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</cp:revision>
  <dcterms:created xsi:type="dcterms:W3CDTF">2024-04-26T00:10:21Z</dcterms:created>
  <dcterms:modified xsi:type="dcterms:W3CDTF">2024-04-26T00:25:42Z</dcterms:modified>
</cp:coreProperties>
</file>